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81" r:id="rId3"/>
    <p:sldMasterId id="2147484123" r:id="rId4"/>
    <p:sldMasterId id="2147484329" r:id="rId5"/>
  </p:sldMasterIdLst>
  <p:notesMasterIdLst>
    <p:notesMasterId r:id="rId26"/>
  </p:notesMasterIdLst>
  <p:sldIdLst>
    <p:sldId id="855" r:id="rId6"/>
    <p:sldId id="308" r:id="rId7"/>
    <p:sldId id="314" r:id="rId8"/>
    <p:sldId id="316" r:id="rId9"/>
    <p:sldId id="322" r:id="rId10"/>
    <p:sldId id="285" r:id="rId11"/>
    <p:sldId id="276" r:id="rId12"/>
    <p:sldId id="351" r:id="rId13"/>
    <p:sldId id="334" r:id="rId14"/>
    <p:sldId id="339" r:id="rId15"/>
    <p:sldId id="356" r:id="rId16"/>
    <p:sldId id="274" r:id="rId17"/>
    <p:sldId id="355" r:id="rId18"/>
    <p:sldId id="260" r:id="rId19"/>
    <p:sldId id="262" r:id="rId20"/>
    <p:sldId id="275" r:id="rId21"/>
    <p:sldId id="357" r:id="rId22"/>
    <p:sldId id="311" r:id="rId23"/>
    <p:sldId id="327" r:id="rId24"/>
    <p:sldId id="28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608A19-C3D3-43E6-860E-454302617F17}">
          <p14:sldIdLst>
            <p14:sldId id="855"/>
            <p14:sldId id="308"/>
            <p14:sldId id="314"/>
            <p14:sldId id="316"/>
            <p14:sldId id="322"/>
            <p14:sldId id="285"/>
            <p14:sldId id="276"/>
            <p14:sldId id="351"/>
            <p14:sldId id="334"/>
            <p14:sldId id="339"/>
            <p14:sldId id="356"/>
            <p14:sldId id="274"/>
            <p14:sldId id="355"/>
            <p14:sldId id="260"/>
            <p14:sldId id="262"/>
            <p14:sldId id="275"/>
            <p14:sldId id="357"/>
            <p14:sldId id="311"/>
            <p14:sldId id="327"/>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59" d="100"/>
          <a:sy n="59" d="100"/>
        </p:scale>
        <p:origin x="9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Marie Carrey" userId="f9afc4aa67827740" providerId="LiveId" clId="{89FC2E44-86AF-4521-902E-CA8F8113BB76}"/>
    <pc:docChg chg="modSld sldOrd">
      <pc:chgData name="Ann-Marie Carrey" userId="f9afc4aa67827740" providerId="LiveId" clId="{89FC2E44-86AF-4521-902E-CA8F8113BB76}" dt="2026-07-01T15:03:23.662" v="1"/>
      <pc:docMkLst>
        <pc:docMk/>
      </pc:docMkLst>
      <pc:sldChg chg="ord">
        <pc:chgData name="Ann-Marie Carrey" userId="f9afc4aa67827740" providerId="LiveId" clId="{89FC2E44-86AF-4521-902E-CA8F8113BB76}" dt="2026-07-01T15:03:23.662" v="1"/>
        <pc:sldMkLst>
          <pc:docMk/>
          <pc:sldMk cId="2960033342" sldId="327"/>
        </pc:sldMkLst>
      </pc:sldChg>
    </pc:docChg>
  </pc:docChgLst>
  <pc:docChgLst>
    <pc:chgData name="Ingrid Cruickshank" userId="5a5f459abdc2fb5c" providerId="LiveId" clId="{235A252F-ADF7-4EB3-AC49-03FD09E1C522}"/>
    <pc:docChg chg="delSld modSld delMainMaster modMainMaster delSection modSection">
      <pc:chgData name="Ingrid Cruickshank" userId="5a5f459abdc2fb5c" providerId="LiveId" clId="{235A252F-ADF7-4EB3-AC49-03FD09E1C522}" dt="2026-06-30T11:36:04.753" v="120" actId="2696"/>
      <pc:docMkLst>
        <pc:docMk/>
      </pc:docMkLst>
      <pc:sldChg chg="del">
        <pc:chgData name="Ingrid Cruickshank" userId="5a5f459abdc2fb5c" providerId="LiveId" clId="{235A252F-ADF7-4EB3-AC49-03FD09E1C522}" dt="2026-06-30T11:31:05.626" v="0" actId="47"/>
        <pc:sldMkLst>
          <pc:docMk/>
          <pc:sldMk cId="0" sldId="256"/>
        </pc:sldMkLst>
      </pc:sldChg>
      <pc:sldChg chg="del">
        <pc:chgData name="Ingrid Cruickshank" userId="5a5f459abdc2fb5c" providerId="LiveId" clId="{235A252F-ADF7-4EB3-AC49-03FD09E1C522}" dt="2026-06-30T11:32:13.041" v="75" actId="47"/>
        <pc:sldMkLst>
          <pc:docMk/>
          <pc:sldMk cId="554396670" sldId="257"/>
        </pc:sldMkLst>
      </pc:sldChg>
      <pc:sldChg chg="del">
        <pc:chgData name="Ingrid Cruickshank" userId="5a5f459abdc2fb5c" providerId="LiveId" clId="{235A252F-ADF7-4EB3-AC49-03FD09E1C522}" dt="2026-06-30T11:32:13.443" v="76" actId="47"/>
        <pc:sldMkLst>
          <pc:docMk/>
          <pc:sldMk cId="1385915067" sldId="258"/>
        </pc:sldMkLst>
      </pc:sldChg>
      <pc:sldChg chg="del">
        <pc:chgData name="Ingrid Cruickshank" userId="5a5f459abdc2fb5c" providerId="LiveId" clId="{235A252F-ADF7-4EB3-AC49-03FD09E1C522}" dt="2026-06-30T11:32:13.781" v="77" actId="47"/>
        <pc:sldMkLst>
          <pc:docMk/>
          <pc:sldMk cId="1551731210" sldId="259"/>
        </pc:sldMkLst>
      </pc:sldChg>
      <pc:sldChg chg="mod modShow">
        <pc:chgData name="Ingrid Cruickshank" userId="5a5f459abdc2fb5c" providerId="LiveId" clId="{235A252F-ADF7-4EB3-AC49-03FD09E1C522}" dt="2026-06-30T11:31:33.478" v="7" actId="34476"/>
        <pc:sldMkLst>
          <pc:docMk/>
          <pc:sldMk cId="0" sldId="260"/>
        </pc:sldMkLst>
      </pc:sldChg>
      <pc:sldChg chg="del">
        <pc:chgData name="Ingrid Cruickshank" userId="5a5f459abdc2fb5c" providerId="LiveId" clId="{235A252F-ADF7-4EB3-AC49-03FD09E1C522}" dt="2026-06-30T11:32:14.357" v="79" actId="47"/>
        <pc:sldMkLst>
          <pc:docMk/>
          <pc:sldMk cId="3887006006" sldId="261"/>
        </pc:sldMkLst>
      </pc:sldChg>
      <pc:sldChg chg="del">
        <pc:chgData name="Ingrid Cruickshank" userId="5a5f459abdc2fb5c" providerId="LiveId" clId="{235A252F-ADF7-4EB3-AC49-03FD09E1C522}" dt="2026-06-30T11:32:14.918" v="81" actId="47"/>
        <pc:sldMkLst>
          <pc:docMk/>
          <pc:sldMk cId="1053284947" sldId="263"/>
        </pc:sldMkLst>
      </pc:sldChg>
      <pc:sldChg chg="del">
        <pc:chgData name="Ingrid Cruickshank" userId="5a5f459abdc2fb5c" providerId="LiveId" clId="{235A252F-ADF7-4EB3-AC49-03FD09E1C522}" dt="2026-06-30T11:32:15.351" v="82" actId="47"/>
        <pc:sldMkLst>
          <pc:docMk/>
          <pc:sldMk cId="2189273140" sldId="264"/>
        </pc:sldMkLst>
      </pc:sldChg>
      <pc:sldChg chg="del">
        <pc:chgData name="Ingrid Cruickshank" userId="5a5f459abdc2fb5c" providerId="LiveId" clId="{235A252F-ADF7-4EB3-AC49-03FD09E1C522}" dt="2026-06-30T11:31:57.934" v="26" actId="47"/>
        <pc:sldMkLst>
          <pc:docMk/>
          <pc:sldMk cId="2630816005" sldId="265"/>
        </pc:sldMkLst>
      </pc:sldChg>
      <pc:sldChg chg="del">
        <pc:chgData name="Ingrid Cruickshank" userId="5a5f459abdc2fb5c" providerId="LiveId" clId="{235A252F-ADF7-4EB3-AC49-03FD09E1C522}" dt="2026-06-30T11:31:52.738" v="14" actId="47"/>
        <pc:sldMkLst>
          <pc:docMk/>
          <pc:sldMk cId="2025029952" sldId="266"/>
        </pc:sldMkLst>
      </pc:sldChg>
      <pc:sldChg chg="del">
        <pc:chgData name="Ingrid Cruickshank" userId="5a5f459abdc2fb5c" providerId="LiveId" clId="{235A252F-ADF7-4EB3-AC49-03FD09E1C522}" dt="2026-06-30T11:31:54.057" v="17" actId="47"/>
        <pc:sldMkLst>
          <pc:docMk/>
          <pc:sldMk cId="400228727" sldId="267"/>
        </pc:sldMkLst>
      </pc:sldChg>
      <pc:sldChg chg="del">
        <pc:chgData name="Ingrid Cruickshank" userId="5a5f459abdc2fb5c" providerId="LiveId" clId="{235A252F-ADF7-4EB3-AC49-03FD09E1C522}" dt="2026-06-30T11:31:54.551" v="18" actId="47"/>
        <pc:sldMkLst>
          <pc:docMk/>
          <pc:sldMk cId="1874796440" sldId="268"/>
        </pc:sldMkLst>
      </pc:sldChg>
      <pc:sldChg chg="del">
        <pc:chgData name="Ingrid Cruickshank" userId="5a5f459abdc2fb5c" providerId="LiveId" clId="{235A252F-ADF7-4EB3-AC49-03FD09E1C522}" dt="2026-06-30T11:31:58.220" v="27" actId="47"/>
        <pc:sldMkLst>
          <pc:docMk/>
          <pc:sldMk cId="3559976796" sldId="269"/>
        </pc:sldMkLst>
      </pc:sldChg>
      <pc:sldChg chg="del">
        <pc:chgData name="Ingrid Cruickshank" userId="5a5f459abdc2fb5c" providerId="LiveId" clId="{235A252F-ADF7-4EB3-AC49-03FD09E1C522}" dt="2026-06-30T11:32:00.219" v="35" actId="47"/>
        <pc:sldMkLst>
          <pc:docMk/>
          <pc:sldMk cId="577439753" sldId="270"/>
        </pc:sldMkLst>
      </pc:sldChg>
      <pc:sldChg chg="del">
        <pc:chgData name="Ingrid Cruickshank" userId="5a5f459abdc2fb5c" providerId="LiveId" clId="{235A252F-ADF7-4EB3-AC49-03FD09E1C522}" dt="2026-06-30T11:32:00.519" v="36" actId="47"/>
        <pc:sldMkLst>
          <pc:docMk/>
          <pc:sldMk cId="372013274" sldId="271"/>
        </pc:sldMkLst>
      </pc:sldChg>
      <pc:sldChg chg="del">
        <pc:chgData name="Ingrid Cruickshank" userId="5a5f459abdc2fb5c" providerId="LiveId" clId="{235A252F-ADF7-4EB3-AC49-03FD09E1C522}" dt="2026-06-30T11:32:01.035" v="38" actId="47"/>
        <pc:sldMkLst>
          <pc:docMk/>
          <pc:sldMk cId="233541495" sldId="272"/>
        </pc:sldMkLst>
      </pc:sldChg>
      <pc:sldChg chg="del">
        <pc:chgData name="Ingrid Cruickshank" userId="5a5f459abdc2fb5c" providerId="LiveId" clId="{235A252F-ADF7-4EB3-AC49-03FD09E1C522}" dt="2026-06-30T11:32:01.341" v="39" actId="47"/>
        <pc:sldMkLst>
          <pc:docMk/>
          <pc:sldMk cId="3782206283" sldId="273"/>
        </pc:sldMkLst>
      </pc:sldChg>
      <pc:sldChg chg="mod modShow">
        <pc:chgData name="Ingrid Cruickshank" userId="5a5f459abdc2fb5c" providerId="LiveId" clId="{235A252F-ADF7-4EB3-AC49-03FD09E1C522}" dt="2026-06-30T11:31:39.105" v="8" actId="34476"/>
        <pc:sldMkLst>
          <pc:docMk/>
          <pc:sldMk cId="0" sldId="275"/>
        </pc:sldMkLst>
      </pc:sldChg>
      <pc:sldChg chg="del">
        <pc:chgData name="Ingrid Cruickshank" userId="5a5f459abdc2fb5c" providerId="LiveId" clId="{235A252F-ADF7-4EB3-AC49-03FD09E1C522}" dt="2026-06-30T11:32:16.966" v="86" actId="47"/>
        <pc:sldMkLst>
          <pc:docMk/>
          <pc:sldMk cId="2509463372" sldId="277"/>
        </pc:sldMkLst>
      </pc:sldChg>
      <pc:sldChg chg="del">
        <pc:chgData name="Ingrid Cruickshank" userId="5a5f459abdc2fb5c" providerId="LiveId" clId="{235A252F-ADF7-4EB3-AC49-03FD09E1C522}" dt="2026-06-30T11:32:17.266" v="87" actId="47"/>
        <pc:sldMkLst>
          <pc:docMk/>
          <pc:sldMk cId="1901488047" sldId="278"/>
        </pc:sldMkLst>
      </pc:sldChg>
      <pc:sldChg chg="del">
        <pc:chgData name="Ingrid Cruickshank" userId="5a5f459abdc2fb5c" providerId="LiveId" clId="{235A252F-ADF7-4EB3-AC49-03FD09E1C522}" dt="2026-06-30T11:32:01.822" v="41" actId="47"/>
        <pc:sldMkLst>
          <pc:docMk/>
          <pc:sldMk cId="3545903549" sldId="279"/>
        </pc:sldMkLst>
      </pc:sldChg>
      <pc:sldChg chg="del">
        <pc:chgData name="Ingrid Cruickshank" userId="5a5f459abdc2fb5c" providerId="LiveId" clId="{235A252F-ADF7-4EB3-AC49-03FD09E1C522}" dt="2026-06-30T11:32:23.594" v="99" actId="47"/>
        <pc:sldMkLst>
          <pc:docMk/>
          <pc:sldMk cId="833931654" sldId="280"/>
        </pc:sldMkLst>
      </pc:sldChg>
      <pc:sldChg chg="del">
        <pc:chgData name="Ingrid Cruickshank" userId="5a5f459abdc2fb5c" providerId="LiveId" clId="{235A252F-ADF7-4EB3-AC49-03FD09E1C522}" dt="2026-06-30T11:32:06.209" v="54" actId="47"/>
        <pc:sldMkLst>
          <pc:docMk/>
          <pc:sldMk cId="3838327711" sldId="282"/>
        </pc:sldMkLst>
      </pc:sldChg>
      <pc:sldChg chg="del">
        <pc:chgData name="Ingrid Cruickshank" userId="5a5f459abdc2fb5c" providerId="LiveId" clId="{235A252F-ADF7-4EB3-AC49-03FD09E1C522}" dt="2026-06-30T11:32:07.593" v="58" actId="47"/>
        <pc:sldMkLst>
          <pc:docMk/>
          <pc:sldMk cId="2599453373" sldId="283"/>
        </pc:sldMkLst>
      </pc:sldChg>
      <pc:sldChg chg="del">
        <pc:chgData name="Ingrid Cruickshank" userId="5a5f459abdc2fb5c" providerId="LiveId" clId="{235A252F-ADF7-4EB3-AC49-03FD09E1C522}" dt="2026-06-30T11:32:30.643" v="110" actId="47"/>
        <pc:sldMkLst>
          <pc:docMk/>
          <pc:sldMk cId="1283236512" sldId="284"/>
        </pc:sldMkLst>
      </pc:sldChg>
      <pc:sldChg chg="mod modShow">
        <pc:chgData name="Ingrid Cruickshank" userId="5a5f459abdc2fb5c" providerId="LiveId" clId="{235A252F-ADF7-4EB3-AC49-03FD09E1C522}" dt="2026-06-30T11:31:22.558" v="5" actId="34476"/>
        <pc:sldMkLst>
          <pc:docMk/>
          <pc:sldMk cId="1103028174" sldId="285"/>
        </pc:sldMkLst>
      </pc:sldChg>
      <pc:sldChg chg="del">
        <pc:chgData name="Ingrid Cruickshank" userId="5a5f459abdc2fb5c" providerId="LiveId" clId="{235A252F-ADF7-4EB3-AC49-03FD09E1C522}" dt="2026-06-30T11:32:05.807" v="53" actId="47"/>
        <pc:sldMkLst>
          <pc:docMk/>
          <pc:sldMk cId="2629797643" sldId="287"/>
        </pc:sldMkLst>
      </pc:sldChg>
      <pc:sldChg chg="del">
        <pc:chgData name="Ingrid Cruickshank" userId="5a5f459abdc2fb5c" providerId="LiveId" clId="{235A252F-ADF7-4EB3-AC49-03FD09E1C522}" dt="2026-06-30T11:32:04.771" v="51" actId="47"/>
        <pc:sldMkLst>
          <pc:docMk/>
          <pc:sldMk cId="2611989352" sldId="289"/>
        </pc:sldMkLst>
      </pc:sldChg>
      <pc:sldChg chg="del">
        <pc:chgData name="Ingrid Cruickshank" userId="5a5f459abdc2fb5c" providerId="LiveId" clId="{235A252F-ADF7-4EB3-AC49-03FD09E1C522}" dt="2026-06-30T11:32:02.371" v="43" actId="47"/>
        <pc:sldMkLst>
          <pc:docMk/>
          <pc:sldMk cId="1525479594" sldId="290"/>
        </pc:sldMkLst>
      </pc:sldChg>
      <pc:sldChg chg="del">
        <pc:chgData name="Ingrid Cruickshank" userId="5a5f459abdc2fb5c" providerId="LiveId" clId="{235A252F-ADF7-4EB3-AC49-03FD09E1C522}" dt="2026-06-30T11:32:05.471" v="52" actId="47"/>
        <pc:sldMkLst>
          <pc:docMk/>
          <pc:sldMk cId="1692538755" sldId="293"/>
        </pc:sldMkLst>
      </pc:sldChg>
      <pc:sldChg chg="del">
        <pc:chgData name="Ingrid Cruickshank" userId="5a5f459abdc2fb5c" providerId="LiveId" clId="{235A252F-ADF7-4EB3-AC49-03FD09E1C522}" dt="2026-06-30T11:32:03.283" v="47" actId="47"/>
        <pc:sldMkLst>
          <pc:docMk/>
          <pc:sldMk cId="4159889381" sldId="295"/>
        </pc:sldMkLst>
      </pc:sldChg>
      <pc:sldChg chg="del">
        <pc:chgData name="Ingrid Cruickshank" userId="5a5f459abdc2fb5c" providerId="LiveId" clId="{235A252F-ADF7-4EB3-AC49-03FD09E1C522}" dt="2026-06-30T11:32:18.524" v="90" actId="47"/>
        <pc:sldMkLst>
          <pc:docMk/>
          <pc:sldMk cId="3245264935" sldId="297"/>
        </pc:sldMkLst>
      </pc:sldChg>
      <pc:sldChg chg="del">
        <pc:chgData name="Ingrid Cruickshank" userId="5a5f459abdc2fb5c" providerId="LiveId" clId="{235A252F-ADF7-4EB3-AC49-03FD09E1C522}" dt="2026-06-30T11:32:18.100" v="89" actId="47"/>
        <pc:sldMkLst>
          <pc:docMk/>
          <pc:sldMk cId="2312756081" sldId="300"/>
        </pc:sldMkLst>
      </pc:sldChg>
      <pc:sldChg chg="del">
        <pc:chgData name="Ingrid Cruickshank" userId="5a5f459abdc2fb5c" providerId="LiveId" clId="{235A252F-ADF7-4EB3-AC49-03FD09E1C522}" dt="2026-06-30T11:31:50.046" v="10" actId="47"/>
        <pc:sldMkLst>
          <pc:docMk/>
          <pc:sldMk cId="4077493381" sldId="301"/>
        </pc:sldMkLst>
      </pc:sldChg>
      <pc:sldChg chg="mod modShow">
        <pc:chgData name="Ingrid Cruickshank" userId="5a5f459abdc2fb5c" providerId="LiveId" clId="{235A252F-ADF7-4EB3-AC49-03FD09E1C522}" dt="2026-06-30T11:31:27.543" v="6" actId="34476"/>
        <pc:sldMkLst>
          <pc:docMk/>
          <pc:sldMk cId="387867853" sldId="339"/>
        </pc:sldMkLst>
      </pc:sldChg>
      <pc:sldChg chg="del">
        <pc:chgData name="Ingrid Cruickshank" userId="5a5f459abdc2fb5c" providerId="LiveId" clId="{235A252F-ADF7-4EB3-AC49-03FD09E1C522}" dt="2026-06-30T11:31:07.919" v="2" actId="47"/>
        <pc:sldMkLst>
          <pc:docMk/>
          <pc:sldMk cId="4227834764" sldId="858"/>
        </pc:sldMkLst>
      </pc:sldChg>
      <pc:sldChg chg="del">
        <pc:chgData name="Ingrid Cruickshank" userId="5a5f459abdc2fb5c" providerId="LiveId" clId="{235A252F-ADF7-4EB3-AC49-03FD09E1C522}" dt="2026-06-30T11:31:07.147" v="1" actId="47"/>
        <pc:sldMkLst>
          <pc:docMk/>
          <pc:sldMk cId="1575564731" sldId="859"/>
        </pc:sldMkLst>
      </pc:sldChg>
      <pc:sldChg chg="del">
        <pc:chgData name="Ingrid Cruickshank" userId="5a5f459abdc2fb5c" providerId="LiveId" clId="{235A252F-ADF7-4EB3-AC49-03FD09E1C522}" dt="2026-06-30T11:31:48.177" v="9" actId="47"/>
        <pc:sldMkLst>
          <pc:docMk/>
          <pc:sldMk cId="2645212080" sldId="861"/>
        </pc:sldMkLst>
      </pc:sldChg>
      <pc:sldChg chg="del">
        <pc:chgData name="Ingrid Cruickshank" userId="5a5f459abdc2fb5c" providerId="LiveId" clId="{235A252F-ADF7-4EB3-AC49-03FD09E1C522}" dt="2026-06-30T11:32:09.174" v="62" actId="47"/>
        <pc:sldMkLst>
          <pc:docMk/>
          <pc:sldMk cId="1394825018" sldId="862"/>
        </pc:sldMkLst>
      </pc:sldChg>
      <pc:sldChg chg="del">
        <pc:chgData name="Ingrid Cruickshank" userId="5a5f459abdc2fb5c" providerId="LiveId" clId="{235A252F-ADF7-4EB3-AC49-03FD09E1C522}" dt="2026-06-30T11:32:11.768" v="72" actId="47"/>
        <pc:sldMkLst>
          <pc:docMk/>
          <pc:sldMk cId="1590370132" sldId="863"/>
        </pc:sldMkLst>
      </pc:sldChg>
      <pc:sldChg chg="del">
        <pc:chgData name="Ingrid Cruickshank" userId="5a5f459abdc2fb5c" providerId="LiveId" clId="{235A252F-ADF7-4EB3-AC49-03FD09E1C522}" dt="2026-06-30T11:32:07.890" v="59" actId="47"/>
        <pc:sldMkLst>
          <pc:docMk/>
          <pc:sldMk cId="3031595542" sldId="864"/>
        </pc:sldMkLst>
      </pc:sldChg>
      <pc:sldChg chg="del">
        <pc:chgData name="Ingrid Cruickshank" userId="5a5f459abdc2fb5c" providerId="LiveId" clId="{235A252F-ADF7-4EB3-AC49-03FD09E1C522}" dt="2026-06-30T11:32:08.208" v="60" actId="47"/>
        <pc:sldMkLst>
          <pc:docMk/>
          <pc:sldMk cId="2214776541" sldId="865"/>
        </pc:sldMkLst>
      </pc:sldChg>
      <pc:sldChg chg="del">
        <pc:chgData name="Ingrid Cruickshank" userId="5a5f459abdc2fb5c" providerId="LiveId" clId="{235A252F-ADF7-4EB3-AC49-03FD09E1C522}" dt="2026-06-30T11:32:12.478" v="74" actId="47"/>
        <pc:sldMkLst>
          <pc:docMk/>
          <pc:sldMk cId="2600234742" sldId="866"/>
        </pc:sldMkLst>
      </pc:sldChg>
      <pc:sldChg chg="del">
        <pc:chgData name="Ingrid Cruickshank" userId="5a5f459abdc2fb5c" providerId="LiveId" clId="{235A252F-ADF7-4EB3-AC49-03FD09E1C522}" dt="2026-06-30T11:32:31.879" v="111" actId="47"/>
        <pc:sldMkLst>
          <pc:docMk/>
          <pc:sldMk cId="2411336385" sldId="867"/>
        </pc:sldMkLst>
      </pc:sldChg>
      <pc:sldChg chg="del">
        <pc:chgData name="Ingrid Cruickshank" userId="5a5f459abdc2fb5c" providerId="LiveId" clId="{235A252F-ADF7-4EB3-AC49-03FD09E1C522}" dt="2026-06-30T11:36:04.753" v="120" actId="2696"/>
        <pc:sldMkLst>
          <pc:docMk/>
          <pc:sldMk cId="2645673869" sldId="869"/>
        </pc:sldMkLst>
      </pc:sldChg>
      <pc:sldChg chg="del">
        <pc:chgData name="Ingrid Cruickshank" userId="5a5f459abdc2fb5c" providerId="LiveId" clId="{235A252F-ADF7-4EB3-AC49-03FD09E1C522}" dt="2026-06-30T11:32:32.409" v="112" actId="47"/>
        <pc:sldMkLst>
          <pc:docMk/>
          <pc:sldMk cId="3568417633" sldId="870"/>
        </pc:sldMkLst>
      </pc:sldChg>
      <pc:sldChg chg="del">
        <pc:chgData name="Ingrid Cruickshank" userId="5a5f459abdc2fb5c" providerId="LiveId" clId="{235A252F-ADF7-4EB3-AC49-03FD09E1C522}" dt="2026-06-30T11:32:08.590" v="61" actId="47"/>
        <pc:sldMkLst>
          <pc:docMk/>
          <pc:sldMk cId="61955225" sldId="871"/>
        </pc:sldMkLst>
      </pc:sldChg>
      <pc:sldChg chg="del">
        <pc:chgData name="Ingrid Cruickshank" userId="5a5f459abdc2fb5c" providerId="LiveId" clId="{235A252F-ADF7-4EB3-AC49-03FD09E1C522}" dt="2026-06-30T11:32:12.016" v="73" actId="47"/>
        <pc:sldMkLst>
          <pc:docMk/>
          <pc:sldMk cId="541659885" sldId="872"/>
        </pc:sldMkLst>
      </pc:sldChg>
      <pc:sldChg chg="del">
        <pc:chgData name="Ingrid Cruickshank" userId="5a5f459abdc2fb5c" providerId="LiveId" clId="{235A252F-ADF7-4EB3-AC49-03FD09E1C522}" dt="2026-06-30T11:32:16.081" v="84" actId="47"/>
        <pc:sldMkLst>
          <pc:docMk/>
          <pc:sldMk cId="756490795" sldId="885"/>
        </pc:sldMkLst>
      </pc:sldChg>
      <pc:sldChg chg="del">
        <pc:chgData name="Ingrid Cruickshank" userId="5a5f459abdc2fb5c" providerId="LiveId" clId="{235A252F-ADF7-4EB3-AC49-03FD09E1C522}" dt="2026-06-30T11:32:14.063" v="78" actId="47"/>
        <pc:sldMkLst>
          <pc:docMk/>
          <pc:sldMk cId="1738021900" sldId="886"/>
        </pc:sldMkLst>
      </pc:sldChg>
      <pc:sldChg chg="del">
        <pc:chgData name="Ingrid Cruickshank" userId="5a5f459abdc2fb5c" providerId="LiveId" clId="{235A252F-ADF7-4EB3-AC49-03FD09E1C522}" dt="2026-06-30T11:32:14.630" v="80" actId="47"/>
        <pc:sldMkLst>
          <pc:docMk/>
          <pc:sldMk cId="2826751776" sldId="887"/>
        </pc:sldMkLst>
      </pc:sldChg>
      <pc:sldChg chg="del">
        <pc:chgData name="Ingrid Cruickshank" userId="5a5f459abdc2fb5c" providerId="LiveId" clId="{235A252F-ADF7-4EB3-AC49-03FD09E1C522}" dt="2026-06-30T11:32:15.716" v="83" actId="47"/>
        <pc:sldMkLst>
          <pc:docMk/>
          <pc:sldMk cId="3508325477" sldId="888"/>
        </pc:sldMkLst>
      </pc:sldChg>
      <pc:sldChg chg="del">
        <pc:chgData name="Ingrid Cruickshank" userId="5a5f459abdc2fb5c" providerId="LiveId" clId="{235A252F-ADF7-4EB3-AC49-03FD09E1C522}" dt="2026-06-30T11:32:09.432" v="63" actId="47"/>
        <pc:sldMkLst>
          <pc:docMk/>
          <pc:sldMk cId="2219798921" sldId="898"/>
        </pc:sldMkLst>
      </pc:sldChg>
      <pc:sldChg chg="del">
        <pc:chgData name="Ingrid Cruickshank" userId="5a5f459abdc2fb5c" providerId="LiveId" clId="{235A252F-ADF7-4EB3-AC49-03FD09E1C522}" dt="2026-06-30T11:32:09.713" v="64" actId="47"/>
        <pc:sldMkLst>
          <pc:docMk/>
          <pc:sldMk cId="428595023" sldId="899"/>
        </pc:sldMkLst>
      </pc:sldChg>
      <pc:sldChg chg="del">
        <pc:chgData name="Ingrid Cruickshank" userId="5a5f459abdc2fb5c" providerId="LiveId" clId="{235A252F-ADF7-4EB3-AC49-03FD09E1C522}" dt="2026-06-30T11:32:09.843" v="65" actId="47"/>
        <pc:sldMkLst>
          <pc:docMk/>
          <pc:sldMk cId="2817867737" sldId="900"/>
        </pc:sldMkLst>
      </pc:sldChg>
      <pc:sldChg chg="del">
        <pc:chgData name="Ingrid Cruickshank" userId="5a5f459abdc2fb5c" providerId="LiveId" clId="{235A252F-ADF7-4EB3-AC49-03FD09E1C522}" dt="2026-06-30T11:32:10.095" v="66" actId="47"/>
        <pc:sldMkLst>
          <pc:docMk/>
          <pc:sldMk cId="3207131060" sldId="901"/>
        </pc:sldMkLst>
      </pc:sldChg>
      <pc:sldChg chg="del">
        <pc:chgData name="Ingrid Cruickshank" userId="5a5f459abdc2fb5c" providerId="LiveId" clId="{235A252F-ADF7-4EB3-AC49-03FD09E1C522}" dt="2026-06-30T11:32:10.350" v="67" actId="47"/>
        <pc:sldMkLst>
          <pc:docMk/>
          <pc:sldMk cId="1287426953" sldId="902"/>
        </pc:sldMkLst>
      </pc:sldChg>
      <pc:sldChg chg="del">
        <pc:chgData name="Ingrid Cruickshank" userId="5a5f459abdc2fb5c" providerId="LiveId" clId="{235A252F-ADF7-4EB3-AC49-03FD09E1C522}" dt="2026-06-30T11:32:10.521" v="68" actId="47"/>
        <pc:sldMkLst>
          <pc:docMk/>
          <pc:sldMk cId="3620986839" sldId="903"/>
        </pc:sldMkLst>
      </pc:sldChg>
      <pc:sldChg chg="del">
        <pc:chgData name="Ingrid Cruickshank" userId="5a5f459abdc2fb5c" providerId="LiveId" clId="{235A252F-ADF7-4EB3-AC49-03FD09E1C522}" dt="2026-06-30T11:32:10.674" v="69" actId="47"/>
        <pc:sldMkLst>
          <pc:docMk/>
          <pc:sldMk cId="92330406" sldId="904"/>
        </pc:sldMkLst>
      </pc:sldChg>
      <pc:sldChg chg="del">
        <pc:chgData name="Ingrid Cruickshank" userId="5a5f459abdc2fb5c" providerId="LiveId" clId="{235A252F-ADF7-4EB3-AC49-03FD09E1C522}" dt="2026-06-30T11:32:11.127" v="70" actId="47"/>
        <pc:sldMkLst>
          <pc:docMk/>
          <pc:sldMk cId="1373951903" sldId="905"/>
        </pc:sldMkLst>
      </pc:sldChg>
      <pc:sldChg chg="del">
        <pc:chgData name="Ingrid Cruickshank" userId="5a5f459abdc2fb5c" providerId="LiveId" clId="{235A252F-ADF7-4EB3-AC49-03FD09E1C522}" dt="2026-06-30T11:32:11.461" v="71" actId="47"/>
        <pc:sldMkLst>
          <pc:docMk/>
          <pc:sldMk cId="399411154" sldId="906"/>
        </pc:sldMkLst>
      </pc:sldChg>
      <pc:sldChg chg="del">
        <pc:chgData name="Ingrid Cruickshank" userId="5a5f459abdc2fb5c" providerId="LiveId" clId="{235A252F-ADF7-4EB3-AC49-03FD09E1C522}" dt="2026-06-30T11:32:02.067" v="42" actId="47"/>
        <pc:sldMkLst>
          <pc:docMk/>
          <pc:sldMk cId="159482120" sldId="907"/>
        </pc:sldMkLst>
      </pc:sldChg>
      <pc:sldChg chg="del">
        <pc:chgData name="Ingrid Cruickshank" userId="5a5f459abdc2fb5c" providerId="LiveId" clId="{235A252F-ADF7-4EB3-AC49-03FD09E1C522}" dt="2026-06-30T11:32:01.579" v="40" actId="47"/>
        <pc:sldMkLst>
          <pc:docMk/>
          <pc:sldMk cId="3423514903" sldId="5375"/>
        </pc:sldMkLst>
      </pc:sldChg>
      <pc:sldChg chg="del">
        <pc:chgData name="Ingrid Cruickshank" userId="5a5f459abdc2fb5c" providerId="LiveId" clId="{235A252F-ADF7-4EB3-AC49-03FD09E1C522}" dt="2026-06-30T11:31:59.730" v="33" actId="47"/>
        <pc:sldMkLst>
          <pc:docMk/>
          <pc:sldMk cId="1334184675" sldId="2147470846"/>
        </pc:sldMkLst>
      </pc:sldChg>
      <pc:sldChg chg="del">
        <pc:chgData name="Ingrid Cruickshank" userId="5a5f459abdc2fb5c" providerId="LiveId" clId="{235A252F-ADF7-4EB3-AC49-03FD09E1C522}" dt="2026-06-30T11:31:58.604" v="30" actId="47"/>
        <pc:sldMkLst>
          <pc:docMk/>
          <pc:sldMk cId="3242855288" sldId="2147470853"/>
        </pc:sldMkLst>
      </pc:sldChg>
      <pc:sldChg chg="del">
        <pc:chgData name="Ingrid Cruickshank" userId="5a5f459abdc2fb5c" providerId="LiveId" clId="{235A252F-ADF7-4EB3-AC49-03FD09E1C522}" dt="2026-06-30T11:31:51.246" v="12" actId="47"/>
        <pc:sldMkLst>
          <pc:docMk/>
          <pc:sldMk cId="2068108807" sldId="2147471490"/>
        </pc:sldMkLst>
      </pc:sldChg>
      <pc:sldChg chg="del">
        <pc:chgData name="Ingrid Cruickshank" userId="5a5f459abdc2fb5c" providerId="LiveId" clId="{235A252F-ADF7-4EB3-AC49-03FD09E1C522}" dt="2026-06-30T11:32:24.830" v="101" actId="47"/>
        <pc:sldMkLst>
          <pc:docMk/>
          <pc:sldMk cId="3152684661" sldId="2147471930"/>
        </pc:sldMkLst>
      </pc:sldChg>
      <pc:sldChg chg="del">
        <pc:chgData name="Ingrid Cruickshank" userId="5a5f459abdc2fb5c" providerId="LiveId" clId="{235A252F-ADF7-4EB3-AC49-03FD09E1C522}" dt="2026-06-30T11:32:27.600" v="104" actId="47"/>
        <pc:sldMkLst>
          <pc:docMk/>
          <pc:sldMk cId="2486878026" sldId="2147471936"/>
        </pc:sldMkLst>
      </pc:sldChg>
      <pc:sldChg chg="del">
        <pc:chgData name="Ingrid Cruickshank" userId="5a5f459abdc2fb5c" providerId="LiveId" clId="{235A252F-ADF7-4EB3-AC49-03FD09E1C522}" dt="2026-06-30T11:32:28.092" v="105" actId="47"/>
        <pc:sldMkLst>
          <pc:docMk/>
          <pc:sldMk cId="4164887111" sldId="2147471945"/>
        </pc:sldMkLst>
      </pc:sldChg>
      <pc:sldChg chg="del">
        <pc:chgData name="Ingrid Cruickshank" userId="5a5f459abdc2fb5c" providerId="LiveId" clId="{235A252F-ADF7-4EB3-AC49-03FD09E1C522}" dt="2026-06-30T11:32:03.546" v="48" actId="47"/>
        <pc:sldMkLst>
          <pc:docMk/>
          <pc:sldMk cId="17066206" sldId="2147471946"/>
        </pc:sldMkLst>
      </pc:sldChg>
      <pc:sldChg chg="del">
        <pc:chgData name="Ingrid Cruickshank" userId="5a5f459abdc2fb5c" providerId="LiveId" clId="{235A252F-ADF7-4EB3-AC49-03FD09E1C522}" dt="2026-06-30T11:32:03.838" v="49" actId="47"/>
        <pc:sldMkLst>
          <pc:docMk/>
          <pc:sldMk cId="225268198" sldId="2147471947"/>
        </pc:sldMkLst>
      </pc:sldChg>
      <pc:sldChg chg="del">
        <pc:chgData name="Ingrid Cruickshank" userId="5a5f459abdc2fb5c" providerId="LiveId" clId="{235A252F-ADF7-4EB3-AC49-03FD09E1C522}" dt="2026-06-30T11:32:04.165" v="50" actId="47"/>
        <pc:sldMkLst>
          <pc:docMk/>
          <pc:sldMk cId="2580931107" sldId="2147471948"/>
        </pc:sldMkLst>
      </pc:sldChg>
      <pc:sldChg chg="del">
        <pc:chgData name="Ingrid Cruickshank" userId="5a5f459abdc2fb5c" providerId="LiveId" clId="{235A252F-ADF7-4EB3-AC49-03FD09E1C522}" dt="2026-06-30T11:32:02.573" v="44" actId="47"/>
        <pc:sldMkLst>
          <pc:docMk/>
          <pc:sldMk cId="2875805061" sldId="2147471949"/>
        </pc:sldMkLst>
      </pc:sldChg>
      <pc:sldChg chg="del">
        <pc:chgData name="Ingrid Cruickshank" userId="5a5f459abdc2fb5c" providerId="LiveId" clId="{235A252F-ADF7-4EB3-AC49-03FD09E1C522}" dt="2026-06-30T11:32:02.812" v="45" actId="47"/>
        <pc:sldMkLst>
          <pc:docMk/>
          <pc:sldMk cId="3753964592" sldId="2147471950"/>
        </pc:sldMkLst>
      </pc:sldChg>
      <pc:sldChg chg="del">
        <pc:chgData name="Ingrid Cruickshank" userId="5a5f459abdc2fb5c" providerId="LiveId" clId="{235A252F-ADF7-4EB3-AC49-03FD09E1C522}" dt="2026-06-30T11:32:03.009" v="46" actId="47"/>
        <pc:sldMkLst>
          <pc:docMk/>
          <pc:sldMk cId="3375203543" sldId="2147471951"/>
        </pc:sldMkLst>
      </pc:sldChg>
      <pc:sldChg chg="del">
        <pc:chgData name="Ingrid Cruickshank" userId="5a5f459abdc2fb5c" providerId="LiveId" clId="{235A252F-ADF7-4EB3-AC49-03FD09E1C522}" dt="2026-06-30T11:32:20.067" v="93" actId="47"/>
        <pc:sldMkLst>
          <pc:docMk/>
          <pc:sldMk cId="1384949499" sldId="2147471960"/>
        </pc:sldMkLst>
      </pc:sldChg>
      <pc:sldChg chg="del">
        <pc:chgData name="Ingrid Cruickshank" userId="5a5f459abdc2fb5c" providerId="LiveId" clId="{235A252F-ADF7-4EB3-AC49-03FD09E1C522}" dt="2026-06-30T11:32:25.792" v="102" actId="47"/>
        <pc:sldMkLst>
          <pc:docMk/>
          <pc:sldMk cId="1160890743" sldId="2147471963"/>
        </pc:sldMkLst>
      </pc:sldChg>
      <pc:sldChg chg="del">
        <pc:chgData name="Ingrid Cruickshank" userId="5a5f459abdc2fb5c" providerId="LiveId" clId="{235A252F-ADF7-4EB3-AC49-03FD09E1C522}" dt="2026-06-30T11:32:21.136" v="95" actId="47"/>
        <pc:sldMkLst>
          <pc:docMk/>
          <pc:sldMk cId="4154207118" sldId="2147471965"/>
        </pc:sldMkLst>
      </pc:sldChg>
      <pc:sldChg chg="del">
        <pc:chgData name="Ingrid Cruickshank" userId="5a5f459abdc2fb5c" providerId="LiveId" clId="{235A252F-ADF7-4EB3-AC49-03FD09E1C522}" dt="2026-06-30T11:32:18.968" v="91" actId="47"/>
        <pc:sldMkLst>
          <pc:docMk/>
          <pc:sldMk cId="1611773862" sldId="2147471966"/>
        </pc:sldMkLst>
      </pc:sldChg>
      <pc:sldChg chg="del">
        <pc:chgData name="Ingrid Cruickshank" userId="5a5f459abdc2fb5c" providerId="LiveId" clId="{235A252F-ADF7-4EB3-AC49-03FD09E1C522}" dt="2026-06-30T11:32:24.160" v="100" actId="47"/>
        <pc:sldMkLst>
          <pc:docMk/>
          <pc:sldMk cId="2547724125" sldId="2147471967"/>
        </pc:sldMkLst>
      </pc:sldChg>
      <pc:sldChg chg="del">
        <pc:chgData name="Ingrid Cruickshank" userId="5a5f459abdc2fb5c" providerId="LiveId" clId="{235A252F-ADF7-4EB3-AC49-03FD09E1C522}" dt="2026-06-30T11:32:26.353" v="103" actId="47"/>
        <pc:sldMkLst>
          <pc:docMk/>
          <pc:sldMk cId="1355722819" sldId="2147471968"/>
        </pc:sldMkLst>
      </pc:sldChg>
      <pc:sldChg chg="del">
        <pc:chgData name="Ingrid Cruickshank" userId="5a5f459abdc2fb5c" providerId="LiveId" clId="{235A252F-ADF7-4EB3-AC49-03FD09E1C522}" dt="2026-06-30T11:32:22.321" v="97" actId="47"/>
        <pc:sldMkLst>
          <pc:docMk/>
          <pc:sldMk cId="3293268516" sldId="2147471969"/>
        </pc:sldMkLst>
      </pc:sldChg>
      <pc:sldChg chg="del">
        <pc:chgData name="Ingrid Cruickshank" userId="5a5f459abdc2fb5c" providerId="LiveId" clId="{235A252F-ADF7-4EB3-AC49-03FD09E1C522}" dt="2026-06-30T11:32:21.804" v="96" actId="47"/>
        <pc:sldMkLst>
          <pc:docMk/>
          <pc:sldMk cId="849059403" sldId="2147471970"/>
        </pc:sldMkLst>
      </pc:sldChg>
      <pc:sldChg chg="del">
        <pc:chgData name="Ingrid Cruickshank" userId="5a5f459abdc2fb5c" providerId="LiveId" clId="{235A252F-ADF7-4EB3-AC49-03FD09E1C522}" dt="2026-06-30T11:32:17.668" v="88" actId="47"/>
        <pc:sldMkLst>
          <pc:docMk/>
          <pc:sldMk cId="1259138993" sldId="2147471971"/>
        </pc:sldMkLst>
      </pc:sldChg>
      <pc:sldChg chg="del">
        <pc:chgData name="Ingrid Cruickshank" userId="5a5f459abdc2fb5c" providerId="LiveId" clId="{235A252F-ADF7-4EB3-AC49-03FD09E1C522}" dt="2026-06-30T11:32:16.428" v="85" actId="47"/>
        <pc:sldMkLst>
          <pc:docMk/>
          <pc:sldMk cId="2730300476" sldId="2147471972"/>
        </pc:sldMkLst>
      </pc:sldChg>
      <pc:sldChg chg="del">
        <pc:chgData name="Ingrid Cruickshank" userId="5a5f459abdc2fb5c" providerId="LiveId" clId="{235A252F-ADF7-4EB3-AC49-03FD09E1C522}" dt="2026-06-30T11:32:28.575" v="106" actId="47"/>
        <pc:sldMkLst>
          <pc:docMk/>
          <pc:sldMk cId="2620824596" sldId="2147471974"/>
        </pc:sldMkLst>
      </pc:sldChg>
      <pc:sldChg chg="del">
        <pc:chgData name="Ingrid Cruickshank" userId="5a5f459abdc2fb5c" providerId="LiveId" clId="{235A252F-ADF7-4EB3-AC49-03FD09E1C522}" dt="2026-06-30T11:32:30.174" v="109" actId="47"/>
        <pc:sldMkLst>
          <pc:docMk/>
          <pc:sldMk cId="2561013865" sldId="2147471975"/>
        </pc:sldMkLst>
      </pc:sldChg>
      <pc:sldChg chg="del">
        <pc:chgData name="Ingrid Cruickshank" userId="5a5f459abdc2fb5c" providerId="LiveId" clId="{235A252F-ADF7-4EB3-AC49-03FD09E1C522}" dt="2026-06-30T11:32:23.001" v="98" actId="47"/>
        <pc:sldMkLst>
          <pc:docMk/>
          <pc:sldMk cId="1035844218" sldId="2147471976"/>
        </pc:sldMkLst>
      </pc:sldChg>
      <pc:sldChg chg="del">
        <pc:chgData name="Ingrid Cruickshank" userId="5a5f459abdc2fb5c" providerId="LiveId" clId="{235A252F-ADF7-4EB3-AC49-03FD09E1C522}" dt="2026-06-30T11:32:19.549" v="92" actId="47"/>
        <pc:sldMkLst>
          <pc:docMk/>
          <pc:sldMk cId="532350708" sldId="2147471977"/>
        </pc:sldMkLst>
      </pc:sldChg>
      <pc:sldChg chg="del">
        <pc:chgData name="Ingrid Cruickshank" userId="5a5f459abdc2fb5c" providerId="LiveId" clId="{235A252F-ADF7-4EB3-AC49-03FD09E1C522}" dt="2026-06-30T11:32:20.553" v="94" actId="47"/>
        <pc:sldMkLst>
          <pc:docMk/>
          <pc:sldMk cId="3894496696" sldId="2147471979"/>
        </pc:sldMkLst>
      </pc:sldChg>
      <pc:sldChg chg="del">
        <pc:chgData name="Ingrid Cruickshank" userId="5a5f459abdc2fb5c" providerId="LiveId" clId="{235A252F-ADF7-4EB3-AC49-03FD09E1C522}" dt="2026-06-30T11:32:29.014" v="107" actId="47"/>
        <pc:sldMkLst>
          <pc:docMk/>
          <pc:sldMk cId="3641028310" sldId="2147471980"/>
        </pc:sldMkLst>
      </pc:sldChg>
      <pc:sldChg chg="del">
        <pc:chgData name="Ingrid Cruickshank" userId="5a5f459abdc2fb5c" providerId="LiveId" clId="{235A252F-ADF7-4EB3-AC49-03FD09E1C522}" dt="2026-06-30T11:32:29.537" v="108" actId="47"/>
        <pc:sldMkLst>
          <pc:docMk/>
          <pc:sldMk cId="542591451" sldId="2147471981"/>
        </pc:sldMkLst>
      </pc:sldChg>
      <pc:sldChg chg="del">
        <pc:chgData name="Ingrid Cruickshank" userId="5a5f459abdc2fb5c" providerId="LiveId" clId="{235A252F-ADF7-4EB3-AC49-03FD09E1C522}" dt="2026-06-30T11:32:07.301" v="57" actId="47"/>
        <pc:sldMkLst>
          <pc:docMk/>
          <pc:sldMk cId="865836093" sldId="2147472197"/>
        </pc:sldMkLst>
      </pc:sldChg>
      <pc:sldChg chg="del">
        <pc:chgData name="Ingrid Cruickshank" userId="5a5f459abdc2fb5c" providerId="LiveId" clId="{235A252F-ADF7-4EB3-AC49-03FD09E1C522}" dt="2026-06-30T11:32:06.589" v="55" actId="47"/>
        <pc:sldMkLst>
          <pc:docMk/>
          <pc:sldMk cId="2854779572" sldId="2147472198"/>
        </pc:sldMkLst>
      </pc:sldChg>
      <pc:sldChg chg="del">
        <pc:chgData name="Ingrid Cruickshank" userId="5a5f459abdc2fb5c" providerId="LiveId" clId="{235A252F-ADF7-4EB3-AC49-03FD09E1C522}" dt="2026-06-30T11:32:07.009" v="56" actId="47"/>
        <pc:sldMkLst>
          <pc:docMk/>
          <pc:sldMk cId="1537015289" sldId="2147472199"/>
        </pc:sldMkLst>
      </pc:sldChg>
      <pc:sldChg chg="del">
        <pc:chgData name="Ingrid Cruickshank" userId="5a5f459abdc2fb5c" providerId="LiveId" clId="{235A252F-ADF7-4EB3-AC49-03FD09E1C522}" dt="2026-06-30T11:31:50.865" v="11" actId="47"/>
        <pc:sldMkLst>
          <pc:docMk/>
          <pc:sldMk cId="3207212864" sldId="2147472201"/>
        </pc:sldMkLst>
      </pc:sldChg>
      <pc:sldChg chg="del">
        <pc:chgData name="Ingrid Cruickshank" userId="5a5f459abdc2fb5c" providerId="LiveId" clId="{235A252F-ADF7-4EB3-AC49-03FD09E1C522}" dt="2026-06-30T11:31:58.768" v="31" actId="47"/>
        <pc:sldMkLst>
          <pc:docMk/>
          <pc:sldMk cId="4276890353" sldId="2147472841"/>
        </pc:sldMkLst>
      </pc:sldChg>
      <pc:sldChg chg="del">
        <pc:chgData name="Ingrid Cruickshank" userId="5a5f459abdc2fb5c" providerId="LiveId" clId="{235A252F-ADF7-4EB3-AC49-03FD09E1C522}" dt="2026-06-30T11:31:59.369" v="32" actId="47"/>
        <pc:sldMkLst>
          <pc:docMk/>
          <pc:sldMk cId="3008168711" sldId="2147472846"/>
        </pc:sldMkLst>
      </pc:sldChg>
      <pc:sldChg chg="del">
        <pc:chgData name="Ingrid Cruickshank" userId="5a5f459abdc2fb5c" providerId="LiveId" clId="{235A252F-ADF7-4EB3-AC49-03FD09E1C522}" dt="2026-06-30T11:31:53.680" v="16" actId="47"/>
        <pc:sldMkLst>
          <pc:docMk/>
          <pc:sldMk cId="2397166562" sldId="2147475823"/>
        </pc:sldMkLst>
      </pc:sldChg>
      <pc:sldChg chg="del">
        <pc:chgData name="Ingrid Cruickshank" userId="5a5f459abdc2fb5c" providerId="LiveId" clId="{235A252F-ADF7-4EB3-AC49-03FD09E1C522}" dt="2026-06-30T11:31:55.425" v="20" actId="47"/>
        <pc:sldMkLst>
          <pc:docMk/>
          <pc:sldMk cId="2998255600" sldId="2147480661"/>
        </pc:sldMkLst>
      </pc:sldChg>
      <pc:sldChg chg="del">
        <pc:chgData name="Ingrid Cruickshank" userId="5a5f459abdc2fb5c" providerId="LiveId" clId="{235A252F-ADF7-4EB3-AC49-03FD09E1C522}" dt="2026-06-30T11:31:57.334" v="23" actId="47"/>
        <pc:sldMkLst>
          <pc:docMk/>
          <pc:sldMk cId="536081341" sldId="2147483206"/>
        </pc:sldMkLst>
      </pc:sldChg>
      <pc:sldChg chg="del">
        <pc:chgData name="Ingrid Cruickshank" userId="5a5f459abdc2fb5c" providerId="LiveId" clId="{235A252F-ADF7-4EB3-AC49-03FD09E1C522}" dt="2026-06-30T11:31:51.585" v="13" actId="47"/>
        <pc:sldMkLst>
          <pc:docMk/>
          <pc:sldMk cId="4025720544" sldId="2147483213"/>
        </pc:sldMkLst>
      </pc:sldChg>
      <pc:sldChg chg="del">
        <pc:chgData name="Ingrid Cruickshank" userId="5a5f459abdc2fb5c" providerId="LiveId" clId="{235A252F-ADF7-4EB3-AC49-03FD09E1C522}" dt="2026-06-30T11:31:53.178" v="15" actId="47"/>
        <pc:sldMkLst>
          <pc:docMk/>
          <pc:sldMk cId="1960169042" sldId="2147483214"/>
        </pc:sldMkLst>
      </pc:sldChg>
      <pc:sldChg chg="del">
        <pc:chgData name="Ingrid Cruickshank" userId="5a5f459abdc2fb5c" providerId="LiveId" clId="{235A252F-ADF7-4EB3-AC49-03FD09E1C522}" dt="2026-06-30T11:31:55.010" v="19" actId="47"/>
        <pc:sldMkLst>
          <pc:docMk/>
          <pc:sldMk cId="2435879482" sldId="2147483215"/>
        </pc:sldMkLst>
      </pc:sldChg>
      <pc:sldChg chg="del">
        <pc:chgData name="Ingrid Cruickshank" userId="5a5f459abdc2fb5c" providerId="LiveId" clId="{235A252F-ADF7-4EB3-AC49-03FD09E1C522}" dt="2026-06-30T11:31:59.936" v="34" actId="47"/>
        <pc:sldMkLst>
          <pc:docMk/>
          <pc:sldMk cId="1336937590" sldId="2147483216"/>
        </pc:sldMkLst>
      </pc:sldChg>
      <pc:sldChg chg="del">
        <pc:chgData name="Ingrid Cruickshank" userId="5a5f459abdc2fb5c" providerId="LiveId" clId="{235A252F-ADF7-4EB3-AC49-03FD09E1C522}" dt="2026-06-30T11:31:58.251" v="28" actId="47"/>
        <pc:sldMkLst>
          <pc:docMk/>
          <pc:sldMk cId="3071039372" sldId="2147483219"/>
        </pc:sldMkLst>
      </pc:sldChg>
      <pc:sldChg chg="del">
        <pc:chgData name="Ingrid Cruickshank" userId="5a5f459abdc2fb5c" providerId="LiveId" clId="{235A252F-ADF7-4EB3-AC49-03FD09E1C522}" dt="2026-06-30T11:31:58.402" v="29" actId="47"/>
        <pc:sldMkLst>
          <pc:docMk/>
          <pc:sldMk cId="74104894" sldId="2147483220"/>
        </pc:sldMkLst>
      </pc:sldChg>
      <pc:sldChg chg="del">
        <pc:chgData name="Ingrid Cruickshank" userId="5a5f459abdc2fb5c" providerId="LiveId" clId="{235A252F-ADF7-4EB3-AC49-03FD09E1C522}" dt="2026-06-30T11:32:00.756" v="37" actId="47"/>
        <pc:sldMkLst>
          <pc:docMk/>
          <pc:sldMk cId="3635954129" sldId="2147483642"/>
        </pc:sldMkLst>
      </pc:sldChg>
      <pc:sldChg chg="del">
        <pc:chgData name="Ingrid Cruickshank" userId="5a5f459abdc2fb5c" providerId="LiveId" clId="{235A252F-ADF7-4EB3-AC49-03FD09E1C522}" dt="2026-06-30T11:31:56.667" v="21" actId="47"/>
        <pc:sldMkLst>
          <pc:docMk/>
          <pc:sldMk cId="1587683745" sldId="2147483644"/>
        </pc:sldMkLst>
      </pc:sldChg>
      <pc:sldChg chg="del">
        <pc:chgData name="Ingrid Cruickshank" userId="5a5f459abdc2fb5c" providerId="LiveId" clId="{235A252F-ADF7-4EB3-AC49-03FD09E1C522}" dt="2026-06-30T11:31:57.002" v="22" actId="47"/>
        <pc:sldMkLst>
          <pc:docMk/>
          <pc:sldMk cId="4033696707" sldId="2147483645"/>
        </pc:sldMkLst>
      </pc:sldChg>
      <pc:sldChg chg="del">
        <pc:chgData name="Ingrid Cruickshank" userId="5a5f459abdc2fb5c" providerId="LiveId" clId="{235A252F-ADF7-4EB3-AC49-03FD09E1C522}" dt="2026-06-30T11:31:57.661" v="24" actId="47"/>
        <pc:sldMkLst>
          <pc:docMk/>
          <pc:sldMk cId="703345529" sldId="2147483646"/>
        </pc:sldMkLst>
      </pc:sldChg>
      <pc:sldChg chg="del">
        <pc:chgData name="Ingrid Cruickshank" userId="5a5f459abdc2fb5c" providerId="LiveId" clId="{235A252F-ADF7-4EB3-AC49-03FD09E1C522}" dt="2026-06-30T11:31:57.736" v="25" actId="47"/>
        <pc:sldMkLst>
          <pc:docMk/>
          <pc:sldMk cId="2196434261" sldId="2147483647"/>
        </pc:sldMkLst>
      </pc:sldChg>
      <pc:sldMasterChg chg="delSldLayout">
        <pc:chgData name="Ingrid Cruickshank" userId="5a5f459abdc2fb5c" providerId="LiveId" clId="{235A252F-ADF7-4EB3-AC49-03FD09E1C522}" dt="2026-06-30T11:31:48.177" v="9" actId="47"/>
        <pc:sldMasterMkLst>
          <pc:docMk/>
          <pc:sldMasterMk cId="4115586247" sldId="2147483679"/>
        </pc:sldMasterMkLst>
        <pc:sldLayoutChg chg="del">
          <pc:chgData name="Ingrid Cruickshank" userId="5a5f459abdc2fb5c" providerId="LiveId" clId="{235A252F-ADF7-4EB3-AC49-03FD09E1C522}" dt="2026-06-30T11:31:48.177" v="9" actId="47"/>
          <pc:sldLayoutMkLst>
            <pc:docMk/>
            <pc:sldMasterMk cId="4115586247" sldId="2147483679"/>
            <pc:sldLayoutMk cId="3604947025" sldId="2147483795"/>
          </pc:sldLayoutMkLst>
        </pc:sldLayoutChg>
      </pc:sldMasterChg>
      <pc:sldMasterChg chg="del delSldLayout">
        <pc:chgData name="Ingrid Cruickshank" userId="5a5f459abdc2fb5c" providerId="LiveId" clId="{235A252F-ADF7-4EB3-AC49-03FD09E1C522}" dt="2026-06-30T11:31:05.626" v="0" actId="47"/>
        <pc:sldMasterMkLst>
          <pc:docMk/>
          <pc:sldMasterMk cId="3393922301" sldId="2147483702"/>
        </pc:sldMasterMkLst>
        <pc:sldLayoutChg chg="del">
          <pc:chgData name="Ingrid Cruickshank" userId="5a5f459abdc2fb5c" providerId="LiveId" clId="{235A252F-ADF7-4EB3-AC49-03FD09E1C522}" dt="2026-06-30T11:31:05.626" v="0" actId="47"/>
          <pc:sldLayoutMkLst>
            <pc:docMk/>
            <pc:sldMasterMk cId="3393922301" sldId="2147483702"/>
            <pc:sldLayoutMk cId="2376645145" sldId="2147483703"/>
          </pc:sldLayoutMkLst>
        </pc:sldLayoutChg>
      </pc:sldMasterChg>
      <pc:sldMasterChg chg="del delSldLayout">
        <pc:chgData name="Ingrid Cruickshank" userId="5a5f459abdc2fb5c" providerId="LiveId" clId="{235A252F-ADF7-4EB3-AC49-03FD09E1C522}" dt="2026-06-30T11:32:15.716" v="83" actId="47"/>
        <pc:sldMasterMkLst>
          <pc:docMk/>
          <pc:sldMasterMk cId="2253782089" sldId="2147483704"/>
        </pc:sldMasterMkLst>
        <pc:sldLayoutChg chg="del">
          <pc:chgData name="Ingrid Cruickshank" userId="5a5f459abdc2fb5c" providerId="LiveId" clId="{235A252F-ADF7-4EB3-AC49-03FD09E1C522}" dt="2026-06-30T11:32:15.716" v="83" actId="47"/>
          <pc:sldLayoutMkLst>
            <pc:docMk/>
            <pc:sldMasterMk cId="2253782089" sldId="2147483704"/>
            <pc:sldLayoutMk cId="2188359010" sldId="2147483705"/>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1801044193" sldId="2147483706"/>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4124759587" sldId="2147483707"/>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948012398" sldId="2147483708"/>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638057236" sldId="2147483709"/>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3584445767" sldId="2147483710"/>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857916718" sldId="2147483711"/>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4116441024" sldId="2147483712"/>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1811732907" sldId="2147483713"/>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3256917597" sldId="2147483714"/>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3400092564" sldId="2147483715"/>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2973867228" sldId="2147483716"/>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2284000154" sldId="2147483717"/>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2618216194" sldId="2147483718"/>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749181785" sldId="2147483719"/>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980412523" sldId="2147483720"/>
          </pc:sldLayoutMkLst>
        </pc:sldLayoutChg>
        <pc:sldLayoutChg chg="del">
          <pc:chgData name="Ingrid Cruickshank" userId="5a5f459abdc2fb5c" providerId="LiveId" clId="{235A252F-ADF7-4EB3-AC49-03FD09E1C522}" dt="2026-06-30T11:32:15.716" v="83" actId="47"/>
          <pc:sldLayoutMkLst>
            <pc:docMk/>
            <pc:sldMasterMk cId="2253782089" sldId="2147483704"/>
            <pc:sldLayoutMk cId="2774895223" sldId="2147483721"/>
          </pc:sldLayoutMkLst>
        </pc:sldLayoutChg>
        <pc:sldLayoutChg chg="del">
          <pc:chgData name="Ingrid Cruickshank" userId="5a5f459abdc2fb5c" providerId="LiveId" clId="{235A252F-ADF7-4EB3-AC49-03FD09E1C522}" dt="2026-06-30T11:32:15.351" v="82" actId="47"/>
          <pc:sldLayoutMkLst>
            <pc:docMk/>
            <pc:sldMasterMk cId="2253782089" sldId="2147483704"/>
            <pc:sldLayoutMk cId="1433966487" sldId="2147483722"/>
          </pc:sldLayoutMkLst>
        </pc:sldLayoutChg>
      </pc:sldMasterChg>
      <pc:sldMasterChg chg="del delSldLayout">
        <pc:chgData name="Ingrid Cruickshank" userId="5a5f459abdc2fb5c" providerId="LiveId" clId="{235A252F-ADF7-4EB3-AC49-03FD09E1C522}" dt="2026-06-30T11:32:07.593" v="58" actId="47"/>
        <pc:sldMasterMkLst>
          <pc:docMk/>
          <pc:sldMasterMk cId="1210779615" sldId="2147483723"/>
        </pc:sldMasterMkLst>
        <pc:sldLayoutChg chg="del">
          <pc:chgData name="Ingrid Cruickshank" userId="5a5f459abdc2fb5c" providerId="LiveId" clId="{235A252F-ADF7-4EB3-AC49-03FD09E1C522}" dt="2026-06-30T11:32:07.593" v="58" actId="47"/>
          <pc:sldLayoutMkLst>
            <pc:docMk/>
            <pc:sldMasterMk cId="1210779615" sldId="2147483723"/>
            <pc:sldLayoutMk cId="1409440427" sldId="2147483724"/>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4161749284" sldId="2147483725"/>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3630363048" sldId="2147483726"/>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2133359076" sldId="2147483727"/>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2883835528" sldId="2147483728"/>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3125749995" sldId="2147483729"/>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4207135323" sldId="2147483730"/>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2489225053" sldId="2147483731"/>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1444616772" sldId="2147483732"/>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145549146" sldId="2147483733"/>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3109334325" sldId="2147483734"/>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4227832910" sldId="2147483735"/>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1184894061" sldId="2147483736"/>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3713032585" sldId="2147483737"/>
          </pc:sldLayoutMkLst>
        </pc:sldLayoutChg>
        <pc:sldLayoutChg chg="del">
          <pc:chgData name="Ingrid Cruickshank" userId="5a5f459abdc2fb5c" providerId="LiveId" clId="{235A252F-ADF7-4EB3-AC49-03FD09E1C522}" dt="2026-06-30T11:32:07.593" v="58" actId="47"/>
          <pc:sldLayoutMkLst>
            <pc:docMk/>
            <pc:sldMasterMk cId="1210779615" sldId="2147483723"/>
            <pc:sldLayoutMk cId="1370680317" sldId="2147483738"/>
          </pc:sldLayoutMkLst>
        </pc:sldLayoutChg>
      </pc:sldMasterChg>
      <pc:sldMasterChg chg="del delSldLayout">
        <pc:chgData name="Ingrid Cruickshank" userId="5a5f459abdc2fb5c" providerId="LiveId" clId="{235A252F-ADF7-4EB3-AC49-03FD09E1C522}" dt="2026-06-30T11:32:06.209" v="54" actId="47"/>
        <pc:sldMasterMkLst>
          <pc:docMk/>
          <pc:sldMasterMk cId="3236490914" sldId="2147483739"/>
        </pc:sldMasterMkLst>
        <pc:sldLayoutChg chg="del">
          <pc:chgData name="Ingrid Cruickshank" userId="5a5f459abdc2fb5c" providerId="LiveId" clId="{235A252F-ADF7-4EB3-AC49-03FD09E1C522}" dt="2026-06-30T11:32:06.209" v="54" actId="47"/>
          <pc:sldLayoutMkLst>
            <pc:docMk/>
            <pc:sldMasterMk cId="3236490914" sldId="2147483739"/>
            <pc:sldLayoutMk cId="327560779" sldId="2147483740"/>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1514298897" sldId="2147483741"/>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35007484" sldId="2147483742"/>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3408027722" sldId="2147483743"/>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1546817507" sldId="2147483744"/>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1758222468" sldId="2147483745"/>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1842041877" sldId="2147483746"/>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1826020791" sldId="2147483747"/>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2992052933" sldId="2147483748"/>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1912543562" sldId="2147483749"/>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1906480208" sldId="2147483750"/>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2497870468" sldId="2147483751"/>
          </pc:sldLayoutMkLst>
        </pc:sldLayoutChg>
        <pc:sldLayoutChg chg="del">
          <pc:chgData name="Ingrid Cruickshank" userId="5a5f459abdc2fb5c" providerId="LiveId" clId="{235A252F-ADF7-4EB3-AC49-03FD09E1C522}" dt="2026-06-30T11:32:06.209" v="54" actId="47"/>
          <pc:sldLayoutMkLst>
            <pc:docMk/>
            <pc:sldMasterMk cId="3236490914" sldId="2147483739"/>
            <pc:sldLayoutMk cId="510757363" sldId="2147483752"/>
          </pc:sldLayoutMkLst>
        </pc:sldLayoutChg>
      </pc:sldMasterChg>
      <pc:sldMasterChg chg="del delSldLayout modSldLayout sldLayoutOrd">
        <pc:chgData name="Ingrid Cruickshank" userId="5a5f459abdc2fb5c" providerId="LiveId" clId="{235A252F-ADF7-4EB3-AC49-03FD09E1C522}" dt="2026-06-30T11:32:30.643" v="110" actId="47"/>
        <pc:sldMasterMkLst>
          <pc:docMk/>
          <pc:sldMasterMk cId="4016842322" sldId="2147483753"/>
        </pc:sldMasterMkLst>
        <pc:sldLayoutChg chg="del">
          <pc:chgData name="Ingrid Cruickshank" userId="5a5f459abdc2fb5c" providerId="LiveId" clId="{235A252F-ADF7-4EB3-AC49-03FD09E1C522}" dt="2026-06-30T11:32:30.643" v="110" actId="47"/>
          <pc:sldLayoutMkLst>
            <pc:docMk/>
            <pc:sldMasterMk cId="4016842322" sldId="2147483753"/>
            <pc:sldLayoutMk cId="898907264" sldId="2147483754"/>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1230687564" sldId="2147483755"/>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743143203" sldId="2147483756"/>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1329013786" sldId="2147483757"/>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1152632566" sldId="2147483758"/>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2478456530" sldId="2147483759"/>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2067713182" sldId="2147483760"/>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4164788961" sldId="2147483761"/>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412991517" sldId="2147483762"/>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3056431355" sldId="2147483763"/>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2470501395" sldId="2147483764"/>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680114080" sldId="2147483765"/>
          </pc:sldLayoutMkLst>
        </pc:sldLayoutChg>
        <pc:sldLayoutChg chg="del">
          <pc:chgData name="Ingrid Cruickshank" userId="5a5f459abdc2fb5c" providerId="LiveId" clId="{235A252F-ADF7-4EB3-AC49-03FD09E1C522}" dt="2026-06-30T11:32:30.643" v="110" actId="47"/>
          <pc:sldLayoutMkLst>
            <pc:docMk/>
            <pc:sldMasterMk cId="4016842322" sldId="2147483753"/>
            <pc:sldLayoutMk cId="3486540780" sldId="2147483766"/>
          </pc:sldLayoutMkLst>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1008223097" sldId="2147483781"/>
          </pc:sldLayoutMkLst>
          <pc:spChg chg="mod">
            <ac:chgData name="Ingrid Cruickshank" userId="5a5f459abdc2fb5c" providerId="LiveId" clId="{235A252F-ADF7-4EB3-AC49-03FD09E1C522}" dt="2026-06-30T11:31:14.551" v="3"/>
            <ac:spMkLst>
              <pc:docMk/>
              <pc:sldMasterMk cId="4016842322" sldId="2147483753"/>
              <pc:sldLayoutMk cId="1008223097" sldId="2147483781"/>
              <ac:spMk id="2" creationId="{17AAAFE5-F4A4-452F-410B-00F842559A5C}"/>
            </ac:spMkLst>
          </pc:spChg>
          <pc:spChg chg="mod">
            <ac:chgData name="Ingrid Cruickshank" userId="5a5f459abdc2fb5c" providerId="LiveId" clId="{235A252F-ADF7-4EB3-AC49-03FD09E1C522}" dt="2026-06-30T11:31:14.551" v="3"/>
            <ac:spMkLst>
              <pc:docMk/>
              <pc:sldMasterMk cId="4016842322" sldId="2147483753"/>
              <pc:sldLayoutMk cId="1008223097" sldId="2147483781"/>
              <ac:spMk id="3" creationId="{FB082381-823E-96D7-FEA7-396A114D8237}"/>
            </ac:spMkLst>
          </pc:spChg>
          <pc:spChg chg="mod">
            <ac:chgData name="Ingrid Cruickshank" userId="5a5f459abdc2fb5c" providerId="LiveId" clId="{235A252F-ADF7-4EB3-AC49-03FD09E1C522}" dt="2026-06-30T11:31:14.551" v="3"/>
            <ac:spMkLst>
              <pc:docMk/>
              <pc:sldMasterMk cId="4016842322" sldId="2147483753"/>
              <pc:sldLayoutMk cId="1008223097" sldId="2147483781"/>
              <ac:spMk id="21" creationId="{9DD1B175-E0B7-DC20-88D5-1C79E22E5B2C}"/>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970906848" sldId="2147483782"/>
          </pc:sldLayoutMkLst>
          <pc:spChg chg="mod">
            <ac:chgData name="Ingrid Cruickshank" userId="5a5f459abdc2fb5c" providerId="LiveId" clId="{235A252F-ADF7-4EB3-AC49-03FD09E1C522}" dt="2026-06-30T11:31:14.551" v="3"/>
            <ac:spMkLst>
              <pc:docMk/>
              <pc:sldMasterMk cId="4016842322" sldId="2147483753"/>
              <pc:sldLayoutMk cId="970906848" sldId="2147483782"/>
              <ac:spMk id="2" creationId="{1C049F3D-E633-0ACE-B2BB-A3AD21BEEE15}"/>
            </ac:spMkLst>
          </pc:spChg>
          <pc:spChg chg="mod">
            <ac:chgData name="Ingrid Cruickshank" userId="5a5f459abdc2fb5c" providerId="LiveId" clId="{235A252F-ADF7-4EB3-AC49-03FD09E1C522}" dt="2026-06-30T11:31:14.551" v="3"/>
            <ac:spMkLst>
              <pc:docMk/>
              <pc:sldMasterMk cId="4016842322" sldId="2147483753"/>
              <pc:sldLayoutMk cId="970906848" sldId="2147483782"/>
              <ac:spMk id="3" creationId="{B1B53522-6F54-224D-A46C-43BDB628E353}"/>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2310314513" sldId="2147483783"/>
          </pc:sldLayoutMkLst>
          <pc:spChg chg="mod">
            <ac:chgData name="Ingrid Cruickshank" userId="5a5f459abdc2fb5c" providerId="LiveId" clId="{235A252F-ADF7-4EB3-AC49-03FD09E1C522}" dt="2026-06-30T11:31:14.551" v="3"/>
            <ac:spMkLst>
              <pc:docMk/>
              <pc:sldMasterMk cId="4016842322" sldId="2147483753"/>
              <pc:sldLayoutMk cId="2310314513" sldId="2147483783"/>
              <ac:spMk id="2" creationId="{C8804E49-641E-FF54-5097-05FBBE91DF3F}"/>
            </ac:spMkLst>
          </pc:spChg>
          <pc:spChg chg="mod">
            <ac:chgData name="Ingrid Cruickshank" userId="5a5f459abdc2fb5c" providerId="LiveId" clId="{235A252F-ADF7-4EB3-AC49-03FD09E1C522}" dt="2026-06-30T11:31:14.551" v="3"/>
            <ac:spMkLst>
              <pc:docMk/>
              <pc:sldMasterMk cId="4016842322" sldId="2147483753"/>
              <pc:sldLayoutMk cId="2310314513" sldId="2147483783"/>
              <ac:spMk id="3" creationId="{35841687-EF2C-59E5-C217-463879C844FC}"/>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4293366294" sldId="2147483784"/>
          </pc:sldLayoutMkLst>
          <pc:spChg chg="mod">
            <ac:chgData name="Ingrid Cruickshank" userId="5a5f459abdc2fb5c" providerId="LiveId" clId="{235A252F-ADF7-4EB3-AC49-03FD09E1C522}" dt="2026-06-30T11:31:14.551" v="3"/>
            <ac:spMkLst>
              <pc:docMk/>
              <pc:sldMasterMk cId="4016842322" sldId="2147483753"/>
              <pc:sldLayoutMk cId="4293366294" sldId="2147483784"/>
              <ac:spMk id="2" creationId="{8A78CF30-E779-C483-A320-F5558596A5A9}"/>
            </ac:spMkLst>
          </pc:spChg>
          <pc:spChg chg="mod">
            <ac:chgData name="Ingrid Cruickshank" userId="5a5f459abdc2fb5c" providerId="LiveId" clId="{235A252F-ADF7-4EB3-AC49-03FD09E1C522}" dt="2026-06-30T11:31:14.551" v="3"/>
            <ac:spMkLst>
              <pc:docMk/>
              <pc:sldMasterMk cId="4016842322" sldId="2147483753"/>
              <pc:sldLayoutMk cId="4293366294" sldId="2147483784"/>
              <ac:spMk id="3" creationId="{53874C0A-7468-CB08-249C-DFA1D538B051}"/>
            </ac:spMkLst>
          </pc:spChg>
          <pc:spChg chg="mod">
            <ac:chgData name="Ingrid Cruickshank" userId="5a5f459abdc2fb5c" providerId="LiveId" clId="{235A252F-ADF7-4EB3-AC49-03FD09E1C522}" dt="2026-06-30T11:31:14.551" v="3"/>
            <ac:spMkLst>
              <pc:docMk/>
              <pc:sldMasterMk cId="4016842322" sldId="2147483753"/>
              <pc:sldLayoutMk cId="4293366294" sldId="2147483784"/>
              <ac:spMk id="4" creationId="{66864A62-5995-5383-6F3A-7E66D0D0F21D}"/>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1711763282" sldId="2147483785"/>
          </pc:sldLayoutMkLst>
          <pc:spChg chg="mod">
            <ac:chgData name="Ingrid Cruickshank" userId="5a5f459abdc2fb5c" providerId="LiveId" clId="{235A252F-ADF7-4EB3-AC49-03FD09E1C522}" dt="2026-06-30T11:31:14.551" v="3"/>
            <ac:spMkLst>
              <pc:docMk/>
              <pc:sldMasterMk cId="4016842322" sldId="2147483753"/>
              <pc:sldLayoutMk cId="1711763282" sldId="2147483785"/>
              <ac:spMk id="2" creationId="{3C31442F-BA31-6775-04B7-C5BADCE4D372}"/>
            </ac:spMkLst>
          </pc:spChg>
          <pc:spChg chg="mod">
            <ac:chgData name="Ingrid Cruickshank" userId="5a5f459abdc2fb5c" providerId="LiveId" clId="{235A252F-ADF7-4EB3-AC49-03FD09E1C522}" dt="2026-06-30T11:31:14.551" v="3"/>
            <ac:spMkLst>
              <pc:docMk/>
              <pc:sldMasterMk cId="4016842322" sldId="2147483753"/>
              <pc:sldLayoutMk cId="1711763282" sldId="2147483785"/>
              <ac:spMk id="3" creationId="{3BAC2287-38A4-A752-F3E8-931CDD0AB307}"/>
            </ac:spMkLst>
          </pc:spChg>
          <pc:spChg chg="mod">
            <ac:chgData name="Ingrid Cruickshank" userId="5a5f459abdc2fb5c" providerId="LiveId" clId="{235A252F-ADF7-4EB3-AC49-03FD09E1C522}" dt="2026-06-30T11:31:14.551" v="3"/>
            <ac:spMkLst>
              <pc:docMk/>
              <pc:sldMasterMk cId="4016842322" sldId="2147483753"/>
              <pc:sldLayoutMk cId="1711763282" sldId="2147483785"/>
              <ac:spMk id="4" creationId="{35F2B376-AAE0-D1BD-1768-8F98681C30FF}"/>
            </ac:spMkLst>
          </pc:spChg>
          <pc:spChg chg="mod">
            <ac:chgData name="Ingrid Cruickshank" userId="5a5f459abdc2fb5c" providerId="LiveId" clId="{235A252F-ADF7-4EB3-AC49-03FD09E1C522}" dt="2026-06-30T11:31:14.551" v="3"/>
            <ac:spMkLst>
              <pc:docMk/>
              <pc:sldMasterMk cId="4016842322" sldId="2147483753"/>
              <pc:sldLayoutMk cId="1711763282" sldId="2147483785"/>
              <ac:spMk id="5" creationId="{53DBD214-8418-12E3-F3DF-C0E00764BB4F}"/>
            </ac:spMkLst>
          </pc:spChg>
          <pc:spChg chg="mod">
            <ac:chgData name="Ingrid Cruickshank" userId="5a5f459abdc2fb5c" providerId="LiveId" clId="{235A252F-ADF7-4EB3-AC49-03FD09E1C522}" dt="2026-06-30T11:31:14.551" v="3"/>
            <ac:spMkLst>
              <pc:docMk/>
              <pc:sldMasterMk cId="4016842322" sldId="2147483753"/>
              <pc:sldLayoutMk cId="1711763282" sldId="2147483785"/>
              <ac:spMk id="6" creationId="{3E677B34-8A0C-B735-0B20-FA76C9A5E659}"/>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673722925" sldId="2147483786"/>
          </pc:sldLayoutMkLst>
          <pc:spChg chg="mod">
            <ac:chgData name="Ingrid Cruickshank" userId="5a5f459abdc2fb5c" providerId="LiveId" clId="{235A252F-ADF7-4EB3-AC49-03FD09E1C522}" dt="2026-06-30T11:31:14.551" v="3"/>
            <ac:spMkLst>
              <pc:docMk/>
              <pc:sldMasterMk cId="4016842322" sldId="2147483753"/>
              <pc:sldLayoutMk cId="673722925" sldId="2147483786"/>
              <ac:spMk id="11" creationId="{DB0BA0F1-DFFD-80E2-DC45-EF5EDD180124}"/>
            </ac:spMkLst>
          </pc:spChg>
          <pc:spChg chg="mod">
            <ac:chgData name="Ingrid Cruickshank" userId="5a5f459abdc2fb5c" providerId="LiveId" clId="{235A252F-ADF7-4EB3-AC49-03FD09E1C522}" dt="2026-06-30T11:31:14.551" v="3"/>
            <ac:spMkLst>
              <pc:docMk/>
              <pc:sldMasterMk cId="4016842322" sldId="2147483753"/>
              <pc:sldLayoutMk cId="673722925" sldId="2147483786"/>
              <ac:spMk id="12" creationId="{1B683E75-4DB4-17DB-2052-835B3DB5B2A5}"/>
            </ac:spMkLst>
          </pc:spChg>
          <pc:spChg chg="mod">
            <ac:chgData name="Ingrid Cruickshank" userId="5a5f459abdc2fb5c" providerId="LiveId" clId="{235A252F-ADF7-4EB3-AC49-03FD09E1C522}" dt="2026-06-30T11:31:14.551" v="3"/>
            <ac:spMkLst>
              <pc:docMk/>
              <pc:sldMasterMk cId="4016842322" sldId="2147483753"/>
              <pc:sldLayoutMk cId="673722925" sldId="2147483786"/>
              <ac:spMk id="13" creationId="{65A73B61-CE51-EE7E-096D-54BFBB867DA2}"/>
            </ac:spMkLst>
          </pc:spChg>
          <pc:spChg chg="mod">
            <ac:chgData name="Ingrid Cruickshank" userId="5a5f459abdc2fb5c" providerId="LiveId" clId="{235A252F-ADF7-4EB3-AC49-03FD09E1C522}" dt="2026-06-30T11:31:14.551" v="3"/>
            <ac:spMkLst>
              <pc:docMk/>
              <pc:sldMasterMk cId="4016842322" sldId="2147483753"/>
              <pc:sldLayoutMk cId="673722925" sldId="2147483786"/>
              <ac:spMk id="14" creationId="{A44361D7-79E1-9D7B-F952-8638CE000E4A}"/>
            </ac:spMkLst>
          </pc:spChg>
          <pc:spChg chg="mod">
            <ac:chgData name="Ingrid Cruickshank" userId="5a5f459abdc2fb5c" providerId="LiveId" clId="{235A252F-ADF7-4EB3-AC49-03FD09E1C522}" dt="2026-06-30T11:31:14.551" v="3"/>
            <ac:spMkLst>
              <pc:docMk/>
              <pc:sldMasterMk cId="4016842322" sldId="2147483753"/>
              <pc:sldLayoutMk cId="673722925" sldId="2147483786"/>
              <ac:spMk id="15" creationId="{B1E8BB2F-FB4E-AA68-918D-027132703638}"/>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2839093043" sldId="2147483787"/>
          </pc:sldLayoutMkLst>
          <pc:spChg chg="mod">
            <ac:chgData name="Ingrid Cruickshank" userId="5a5f459abdc2fb5c" providerId="LiveId" clId="{235A252F-ADF7-4EB3-AC49-03FD09E1C522}" dt="2026-06-30T11:31:14.551" v="3"/>
            <ac:spMkLst>
              <pc:docMk/>
              <pc:sldMasterMk cId="4016842322" sldId="2147483753"/>
              <pc:sldLayoutMk cId="2839093043" sldId="2147483787"/>
              <ac:spMk id="12" creationId="{4CA0414E-B0E5-2546-910C-E13E6DB0F09D}"/>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1680846861" sldId="2147483788"/>
          </pc:sldLayoutMkLst>
          <pc:spChg chg="mod">
            <ac:chgData name="Ingrid Cruickshank" userId="5a5f459abdc2fb5c" providerId="LiveId" clId="{235A252F-ADF7-4EB3-AC49-03FD09E1C522}" dt="2026-06-30T11:31:14.551" v="3"/>
            <ac:spMkLst>
              <pc:docMk/>
              <pc:sldMasterMk cId="4016842322" sldId="2147483753"/>
              <pc:sldLayoutMk cId="1680846861" sldId="2147483788"/>
              <ac:spMk id="9" creationId="{3C03BC15-4460-27E5-0D1D-49A07A1AF5A3}"/>
            </ac:spMkLst>
          </pc:spChg>
          <pc:spChg chg="mod">
            <ac:chgData name="Ingrid Cruickshank" userId="5a5f459abdc2fb5c" providerId="LiveId" clId="{235A252F-ADF7-4EB3-AC49-03FD09E1C522}" dt="2026-06-30T11:31:14.551" v="3"/>
            <ac:spMkLst>
              <pc:docMk/>
              <pc:sldMasterMk cId="4016842322" sldId="2147483753"/>
              <pc:sldLayoutMk cId="1680846861" sldId="2147483788"/>
              <ac:spMk id="12" creationId="{4CA0414E-B0E5-2546-910C-E13E6DB0F09D}"/>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1784888879" sldId="2147483789"/>
          </pc:sldLayoutMkLst>
          <pc:spChg chg="mod">
            <ac:chgData name="Ingrid Cruickshank" userId="5a5f459abdc2fb5c" providerId="LiveId" clId="{235A252F-ADF7-4EB3-AC49-03FD09E1C522}" dt="2026-06-30T11:31:14.551" v="3"/>
            <ac:spMkLst>
              <pc:docMk/>
              <pc:sldMasterMk cId="4016842322" sldId="2147483753"/>
              <pc:sldLayoutMk cId="1784888879" sldId="2147483789"/>
              <ac:spMk id="18" creationId="{3B0DFCF6-C03D-C7DE-194E-CD53DEC4D1F2}"/>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918988889" sldId="2147483790"/>
          </pc:sldLayoutMkLst>
          <pc:spChg chg="mod">
            <ac:chgData name="Ingrid Cruickshank" userId="5a5f459abdc2fb5c" providerId="LiveId" clId="{235A252F-ADF7-4EB3-AC49-03FD09E1C522}" dt="2026-06-30T11:31:14.551" v="3"/>
            <ac:spMkLst>
              <pc:docMk/>
              <pc:sldMasterMk cId="4016842322" sldId="2147483753"/>
              <pc:sldLayoutMk cId="918988889" sldId="2147483790"/>
              <ac:spMk id="4" creationId="{0E8EF2A6-E49C-5331-C9FF-E408AA569458}"/>
            </ac:spMkLst>
          </pc:spChg>
          <pc:spChg chg="mod">
            <ac:chgData name="Ingrid Cruickshank" userId="5a5f459abdc2fb5c" providerId="LiveId" clId="{235A252F-ADF7-4EB3-AC49-03FD09E1C522}" dt="2026-06-30T11:31:14.551" v="3"/>
            <ac:spMkLst>
              <pc:docMk/>
              <pc:sldMasterMk cId="4016842322" sldId="2147483753"/>
              <pc:sldLayoutMk cId="918988889" sldId="2147483790"/>
              <ac:spMk id="9" creationId="{FA4FDE35-96ED-495B-AF20-C2B7AC77B37F}"/>
            </ac:spMkLst>
          </pc:spChg>
          <pc:spChg chg="mod">
            <ac:chgData name="Ingrid Cruickshank" userId="5a5f459abdc2fb5c" providerId="LiveId" clId="{235A252F-ADF7-4EB3-AC49-03FD09E1C522}" dt="2026-06-30T11:31:14.551" v="3"/>
            <ac:spMkLst>
              <pc:docMk/>
              <pc:sldMasterMk cId="4016842322" sldId="2147483753"/>
              <pc:sldLayoutMk cId="918988889" sldId="2147483790"/>
              <ac:spMk id="14" creationId="{91AC1C48-A9DD-3F33-C399-1613FC59F888}"/>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1590537665" sldId="2147483791"/>
          </pc:sldLayoutMkLst>
          <pc:spChg chg="mod">
            <ac:chgData name="Ingrid Cruickshank" userId="5a5f459abdc2fb5c" providerId="LiveId" clId="{235A252F-ADF7-4EB3-AC49-03FD09E1C522}" dt="2026-06-30T11:31:14.551" v="3"/>
            <ac:spMkLst>
              <pc:docMk/>
              <pc:sldMasterMk cId="4016842322" sldId="2147483753"/>
              <pc:sldLayoutMk cId="1590537665" sldId="2147483791"/>
              <ac:spMk id="3" creationId="{76425586-2A55-70A8-48EB-057D334BF519}"/>
            </ac:spMkLst>
          </pc:spChg>
          <pc:spChg chg="mod">
            <ac:chgData name="Ingrid Cruickshank" userId="5a5f459abdc2fb5c" providerId="LiveId" clId="{235A252F-ADF7-4EB3-AC49-03FD09E1C522}" dt="2026-06-30T11:31:14.551" v="3"/>
            <ac:spMkLst>
              <pc:docMk/>
              <pc:sldMasterMk cId="4016842322" sldId="2147483753"/>
              <pc:sldLayoutMk cId="1590537665" sldId="2147483791"/>
              <ac:spMk id="4" creationId="{6008C3FC-B840-603C-AB3B-50C9A93C5C02}"/>
            </ac:spMkLst>
          </pc:spChg>
          <pc:spChg chg="mod">
            <ac:chgData name="Ingrid Cruickshank" userId="5a5f459abdc2fb5c" providerId="LiveId" clId="{235A252F-ADF7-4EB3-AC49-03FD09E1C522}" dt="2026-06-30T11:31:14.551" v="3"/>
            <ac:spMkLst>
              <pc:docMk/>
              <pc:sldMasterMk cId="4016842322" sldId="2147483753"/>
              <pc:sldLayoutMk cId="1590537665" sldId="2147483791"/>
              <ac:spMk id="9" creationId="{29F6724A-6CA5-B1F1-8B33-03BE4576A7B4}"/>
            </ac:spMkLst>
          </pc:spChg>
          <pc:spChg chg="mod">
            <ac:chgData name="Ingrid Cruickshank" userId="5a5f459abdc2fb5c" providerId="LiveId" clId="{235A252F-ADF7-4EB3-AC49-03FD09E1C522}" dt="2026-06-30T11:31:14.551" v="3"/>
            <ac:spMkLst>
              <pc:docMk/>
              <pc:sldMasterMk cId="4016842322" sldId="2147483753"/>
              <pc:sldLayoutMk cId="1590537665" sldId="2147483791"/>
              <ac:spMk id="14" creationId="{B2019352-8E4A-1880-E888-383B43AEB198}"/>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4178102797" sldId="2147483792"/>
          </pc:sldLayoutMkLst>
          <pc:spChg chg="mod">
            <ac:chgData name="Ingrid Cruickshank" userId="5a5f459abdc2fb5c" providerId="LiveId" clId="{235A252F-ADF7-4EB3-AC49-03FD09E1C522}" dt="2026-06-30T11:31:14.551" v="3"/>
            <ac:spMkLst>
              <pc:docMk/>
              <pc:sldMasterMk cId="4016842322" sldId="2147483753"/>
              <pc:sldLayoutMk cId="4178102797" sldId="2147483792"/>
              <ac:spMk id="16" creationId="{563C873A-1056-9F7E-30E6-F6DA1516449F}"/>
            </ac:spMkLst>
          </pc:spChg>
          <pc:spChg chg="mod">
            <ac:chgData name="Ingrid Cruickshank" userId="5a5f459abdc2fb5c" providerId="LiveId" clId="{235A252F-ADF7-4EB3-AC49-03FD09E1C522}" dt="2026-06-30T11:31:14.551" v="3"/>
            <ac:spMkLst>
              <pc:docMk/>
              <pc:sldMasterMk cId="4016842322" sldId="2147483753"/>
              <pc:sldLayoutMk cId="4178102797" sldId="2147483792"/>
              <ac:spMk id="17" creationId="{9545BDC5-FE33-0AFF-0F56-03610258E8C6}"/>
            </ac:spMkLst>
          </pc:spChg>
        </pc:sldLayoutChg>
        <pc:sldLayoutChg chg="modSp del mod ord">
          <pc:chgData name="Ingrid Cruickshank" userId="5a5f459abdc2fb5c" providerId="LiveId" clId="{235A252F-ADF7-4EB3-AC49-03FD09E1C522}" dt="2026-06-30T11:32:30.643" v="110" actId="47"/>
          <pc:sldLayoutMkLst>
            <pc:docMk/>
            <pc:sldMasterMk cId="4016842322" sldId="2147483753"/>
            <pc:sldLayoutMk cId="866795588" sldId="2147483793"/>
          </pc:sldLayoutMkLst>
          <pc:spChg chg="mod">
            <ac:chgData name="Ingrid Cruickshank" userId="5a5f459abdc2fb5c" providerId="LiveId" clId="{235A252F-ADF7-4EB3-AC49-03FD09E1C522}" dt="2026-06-30T11:31:14.551" v="3"/>
            <ac:spMkLst>
              <pc:docMk/>
              <pc:sldMasterMk cId="4016842322" sldId="2147483753"/>
              <pc:sldLayoutMk cId="866795588" sldId="2147483793"/>
              <ac:spMk id="16" creationId="{563C873A-1056-9F7E-30E6-F6DA1516449F}"/>
            </ac:spMkLst>
          </pc:spChg>
          <pc:spChg chg="mod">
            <ac:chgData name="Ingrid Cruickshank" userId="5a5f459abdc2fb5c" providerId="LiveId" clId="{235A252F-ADF7-4EB3-AC49-03FD09E1C522}" dt="2026-06-30T11:31:14.551" v="3"/>
            <ac:spMkLst>
              <pc:docMk/>
              <pc:sldMasterMk cId="4016842322" sldId="2147483753"/>
              <pc:sldLayoutMk cId="866795588" sldId="2147483793"/>
              <ac:spMk id="17" creationId="{9545BDC5-FE33-0AFF-0F56-03610258E8C6}"/>
            </ac:spMkLst>
          </pc:spChg>
          <pc:spChg chg="mod">
            <ac:chgData name="Ingrid Cruickshank" userId="5a5f459abdc2fb5c" providerId="LiveId" clId="{235A252F-ADF7-4EB3-AC49-03FD09E1C522}" dt="2026-06-30T11:31:14.551" v="3"/>
            <ac:spMkLst>
              <pc:docMk/>
              <pc:sldMasterMk cId="4016842322" sldId="2147483753"/>
              <pc:sldLayoutMk cId="866795588" sldId="2147483793"/>
              <ac:spMk id="25" creationId="{11AAF19F-E669-36B5-2F2B-266E1A866AD9}"/>
            </ac:spMkLst>
          </pc:spChg>
        </pc:sldLayoutChg>
        <pc:sldLayoutChg chg="modSp del mod ord">
          <pc:chgData name="Ingrid Cruickshank" userId="5a5f459abdc2fb5c" providerId="LiveId" clId="{235A252F-ADF7-4EB3-AC49-03FD09E1C522}" dt="2026-06-30T11:32:07.301" v="57" actId="47"/>
          <pc:sldLayoutMkLst>
            <pc:docMk/>
            <pc:sldMasterMk cId="4016842322" sldId="2147483753"/>
            <pc:sldLayoutMk cId="2506003454" sldId="2147483794"/>
          </pc:sldLayoutMkLst>
          <pc:spChg chg="mod">
            <ac:chgData name="Ingrid Cruickshank" userId="5a5f459abdc2fb5c" providerId="LiveId" clId="{235A252F-ADF7-4EB3-AC49-03FD09E1C522}" dt="2026-06-30T11:31:14.551" v="3"/>
            <ac:spMkLst>
              <pc:docMk/>
              <pc:sldMasterMk cId="4016842322" sldId="2147483753"/>
              <pc:sldLayoutMk cId="2506003454" sldId="2147483794"/>
              <ac:spMk id="2" creationId="{ADB3A534-42CF-7493-B77C-CEA3F9C972E0}"/>
            </ac:spMkLst>
          </pc:spChg>
          <pc:spChg chg="mod">
            <ac:chgData name="Ingrid Cruickshank" userId="5a5f459abdc2fb5c" providerId="LiveId" clId="{235A252F-ADF7-4EB3-AC49-03FD09E1C522}" dt="2026-06-30T11:31:14.551" v="3"/>
            <ac:spMkLst>
              <pc:docMk/>
              <pc:sldMasterMk cId="4016842322" sldId="2147483753"/>
              <pc:sldLayoutMk cId="2506003454" sldId="2147483794"/>
              <ac:spMk id="3" creationId="{A2B672E6-64B6-E75E-29FA-03F5058F024D}"/>
            </ac:spMkLst>
          </pc:spChg>
          <pc:spChg chg="mod">
            <ac:chgData name="Ingrid Cruickshank" userId="5a5f459abdc2fb5c" providerId="LiveId" clId="{235A252F-ADF7-4EB3-AC49-03FD09E1C522}" dt="2026-06-30T11:31:14.551" v="3"/>
            <ac:spMkLst>
              <pc:docMk/>
              <pc:sldMasterMk cId="4016842322" sldId="2147483753"/>
              <pc:sldLayoutMk cId="2506003454" sldId="2147483794"/>
              <ac:spMk id="4" creationId="{AF3F07F8-0A24-1D9C-8808-7CA6BFAF483A}"/>
            </ac:spMkLst>
          </pc:spChg>
        </pc:sldLayoutChg>
      </pc:sldMasterChg>
      <pc:sldMasterChg chg="del delSldLayout">
        <pc:chgData name="Ingrid Cruickshank" userId="5a5f459abdc2fb5c" providerId="LiveId" clId="{235A252F-ADF7-4EB3-AC49-03FD09E1C522}" dt="2026-06-30T11:32:04.771" v="51" actId="47"/>
        <pc:sldMasterMkLst>
          <pc:docMk/>
          <pc:sldMasterMk cId="3836778975" sldId="2147483767"/>
        </pc:sldMasterMkLst>
        <pc:sldLayoutChg chg="del">
          <pc:chgData name="Ingrid Cruickshank" userId="5a5f459abdc2fb5c" providerId="LiveId" clId="{235A252F-ADF7-4EB3-AC49-03FD09E1C522}" dt="2026-06-30T11:32:04.771" v="51" actId="47"/>
          <pc:sldLayoutMkLst>
            <pc:docMk/>
            <pc:sldMasterMk cId="3836778975" sldId="2147483767"/>
            <pc:sldLayoutMk cId="2107492769" sldId="2147483768"/>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2942759884" sldId="2147483769"/>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3609053022" sldId="2147483770"/>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742663340" sldId="2147483771"/>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3213708161" sldId="2147483772"/>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2217810026" sldId="2147483773"/>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3463665083" sldId="2147483774"/>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3219651339" sldId="2147483775"/>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1778730821" sldId="2147483776"/>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2544572397" sldId="2147483777"/>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2531121308" sldId="2147483778"/>
          </pc:sldLayoutMkLst>
        </pc:sldLayoutChg>
        <pc:sldLayoutChg chg="del">
          <pc:chgData name="Ingrid Cruickshank" userId="5a5f459abdc2fb5c" providerId="LiveId" clId="{235A252F-ADF7-4EB3-AC49-03FD09E1C522}" dt="2026-06-30T11:32:04.771" v="51" actId="47"/>
          <pc:sldLayoutMkLst>
            <pc:docMk/>
            <pc:sldMasterMk cId="3836778975" sldId="2147483767"/>
            <pc:sldLayoutMk cId="3391555005" sldId="2147483779"/>
          </pc:sldLayoutMkLst>
        </pc:sldLayoutChg>
      </pc:sldMasterChg>
      <pc:sldMasterChg chg="del sldLayoutOrd">
        <pc:chgData name="Ingrid Cruickshank" userId="5a5f459abdc2fb5c" providerId="LiveId" clId="{235A252F-ADF7-4EB3-AC49-03FD09E1C522}" dt="2026-06-30T11:31:14.583" v="4"/>
        <pc:sldMasterMkLst>
          <pc:docMk/>
          <pc:sldMasterMk cId="866100739" sldId="2147483780"/>
        </pc:sldMasterMkLst>
      </pc:sldMasterChg>
      <pc:sldMasterChg chg="del delSldLayout">
        <pc:chgData name="Ingrid Cruickshank" userId="5a5f459abdc2fb5c" providerId="LiveId" clId="{235A252F-ADF7-4EB3-AC49-03FD09E1C522}" dt="2026-06-30T11:32:01.579" v="40" actId="47"/>
        <pc:sldMasterMkLst>
          <pc:docMk/>
          <pc:sldMasterMk cId="1327203652" sldId="2147483808"/>
        </pc:sldMasterMkLst>
        <pc:sldLayoutChg chg="del">
          <pc:chgData name="Ingrid Cruickshank" userId="5a5f459abdc2fb5c" providerId="LiveId" clId="{235A252F-ADF7-4EB3-AC49-03FD09E1C522}" dt="2026-06-30T11:32:01.579" v="40" actId="47"/>
          <pc:sldLayoutMkLst>
            <pc:docMk/>
            <pc:sldMasterMk cId="1327203652" sldId="2147483808"/>
            <pc:sldLayoutMk cId="651206026" sldId="2147483809"/>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3998064326" sldId="2147483810"/>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2893633171" sldId="2147483811"/>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2254639038" sldId="2147483812"/>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1899404365" sldId="2147483813"/>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369628642" sldId="2147483814"/>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3909006448" sldId="2147483815"/>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1071358493" sldId="2147483816"/>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1390579545" sldId="2147483817"/>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435009533" sldId="2147483818"/>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1064259689" sldId="2147483819"/>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1524188801" sldId="2147483820"/>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3003980723" sldId="2147483821"/>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1707957653" sldId="2147483822"/>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3501252108" sldId="2147483823"/>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808710999" sldId="2147483830"/>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3938926667" sldId="2147483833"/>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2307755794" sldId="2147483896"/>
          </pc:sldLayoutMkLst>
        </pc:sldLayoutChg>
        <pc:sldLayoutChg chg="del">
          <pc:chgData name="Ingrid Cruickshank" userId="5a5f459abdc2fb5c" providerId="LiveId" clId="{235A252F-ADF7-4EB3-AC49-03FD09E1C522}" dt="2026-06-30T11:32:01.579" v="40" actId="47"/>
          <pc:sldLayoutMkLst>
            <pc:docMk/>
            <pc:sldMasterMk cId="1327203652" sldId="2147483808"/>
            <pc:sldLayoutMk cId="3980827265" sldId="2147483967"/>
          </pc:sldLayoutMkLst>
        </pc:sldLayoutChg>
      </pc:sldMasterChg>
      <pc:sldMasterChg chg="del delSldLayout">
        <pc:chgData name="Ingrid Cruickshank" userId="5a5f459abdc2fb5c" providerId="LiveId" clId="{235A252F-ADF7-4EB3-AC49-03FD09E1C522}" dt="2026-06-30T11:32:01.341" v="39" actId="47"/>
        <pc:sldMasterMkLst>
          <pc:docMk/>
          <pc:sldMasterMk cId="4230125028" sldId="2147483971"/>
        </pc:sldMasterMkLst>
        <pc:sldLayoutChg chg="del">
          <pc:chgData name="Ingrid Cruickshank" userId="5a5f459abdc2fb5c" providerId="LiveId" clId="{235A252F-ADF7-4EB3-AC49-03FD09E1C522}" dt="2026-06-30T11:32:01.341" v="39" actId="47"/>
          <pc:sldLayoutMkLst>
            <pc:docMk/>
            <pc:sldMasterMk cId="4230125028" sldId="2147483971"/>
            <pc:sldLayoutMk cId="4116337186" sldId="2147483972"/>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951144605" sldId="2147483973"/>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788082083" sldId="2147483974"/>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311211313" sldId="2147483975"/>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4005698561" sldId="2147483976"/>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673116990" sldId="2147483977"/>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893223088" sldId="2147483978"/>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029303919" sldId="2147483979"/>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424251081" sldId="2147483980"/>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745489396" sldId="2147483981"/>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1885522205" sldId="2147483982"/>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221519687" sldId="2147483983"/>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1844764118" sldId="2147483984"/>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709777419" sldId="2147483985"/>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2108741387" sldId="2147483986"/>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2482686568" sldId="2147483989"/>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3282377029" sldId="2147483990"/>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2325061467" sldId="2147484025"/>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2571728851" sldId="2147484026"/>
          </pc:sldLayoutMkLst>
        </pc:sldLayoutChg>
        <pc:sldLayoutChg chg="del">
          <pc:chgData name="Ingrid Cruickshank" userId="5a5f459abdc2fb5c" providerId="LiveId" clId="{235A252F-ADF7-4EB3-AC49-03FD09E1C522}" dt="2026-06-30T11:31:58.251" v="28" actId="47"/>
          <pc:sldLayoutMkLst>
            <pc:docMk/>
            <pc:sldMasterMk cId="4230125028" sldId="2147483971"/>
            <pc:sldLayoutMk cId="3650208073" sldId="2147484042"/>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1060926871" sldId="2147484110"/>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2480306257" sldId="2147484113"/>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535192235" sldId="2147484114"/>
          </pc:sldLayoutMkLst>
        </pc:sldLayoutChg>
        <pc:sldLayoutChg chg="del">
          <pc:chgData name="Ingrid Cruickshank" userId="5a5f459abdc2fb5c" providerId="LiveId" clId="{235A252F-ADF7-4EB3-AC49-03FD09E1C522}" dt="2026-06-30T11:32:01.341" v="39" actId="47"/>
          <pc:sldLayoutMkLst>
            <pc:docMk/>
            <pc:sldMasterMk cId="4230125028" sldId="2147483971"/>
            <pc:sldLayoutMk cId="867995603" sldId="2147484115"/>
          </pc:sldLayoutMkLst>
        </pc:sldLayoutChg>
      </pc:sldMasterChg>
      <pc:sldMasterChg chg="del delSldLayout">
        <pc:chgData name="Ingrid Cruickshank" userId="5a5f459abdc2fb5c" providerId="LiveId" clId="{235A252F-ADF7-4EB3-AC49-03FD09E1C522}" dt="2026-06-30T11:31:57.661" v="24" actId="47"/>
        <pc:sldMasterMkLst>
          <pc:docMk/>
          <pc:sldMasterMk cId="2833633812" sldId="2147484159"/>
        </pc:sldMasterMkLst>
        <pc:sldLayoutChg chg="del">
          <pc:chgData name="Ingrid Cruickshank" userId="5a5f459abdc2fb5c" providerId="LiveId" clId="{235A252F-ADF7-4EB3-AC49-03FD09E1C522}" dt="2026-06-30T11:31:57.661" v="24" actId="47"/>
          <pc:sldLayoutMkLst>
            <pc:docMk/>
            <pc:sldMasterMk cId="2833633812" sldId="2147484159"/>
            <pc:sldLayoutMk cId="18862329" sldId="2147484160"/>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4080424946" sldId="2147484161"/>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3828065365" sldId="2147484162"/>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2822695998" sldId="2147484163"/>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2447047449" sldId="2147484164"/>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2234419551" sldId="2147484165"/>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2662456381" sldId="2147484166"/>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1377392698" sldId="2147484167"/>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2373449790" sldId="2147484168"/>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1928110677" sldId="2147484169"/>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2505648823" sldId="2147484170"/>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3094638344" sldId="2147484171"/>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394211490" sldId="2147484172"/>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965059886" sldId="2147484173"/>
          </pc:sldLayoutMkLst>
        </pc:sldLayoutChg>
        <pc:sldLayoutChg chg="del">
          <pc:chgData name="Ingrid Cruickshank" userId="5a5f459abdc2fb5c" providerId="LiveId" clId="{235A252F-ADF7-4EB3-AC49-03FD09E1C522}" dt="2026-06-30T11:31:57.661" v="24" actId="47"/>
          <pc:sldLayoutMkLst>
            <pc:docMk/>
            <pc:sldMasterMk cId="2833633812" sldId="2147484159"/>
            <pc:sldLayoutMk cId="1862620924" sldId="2147484174"/>
          </pc:sldLayoutMkLst>
        </pc:sldLayoutChg>
      </pc:sldMasterChg>
      <pc:sldMasterChg chg="del delSldLayout">
        <pc:chgData name="Ingrid Cruickshank" userId="5a5f459abdc2fb5c" providerId="LiveId" clId="{235A252F-ADF7-4EB3-AC49-03FD09E1C522}" dt="2026-06-30T11:31:58.220" v="27" actId="47"/>
        <pc:sldMasterMkLst>
          <pc:docMk/>
          <pc:sldMasterMk cId="1440223274" sldId="2147484219"/>
        </pc:sldMasterMkLst>
        <pc:sldLayoutChg chg="del">
          <pc:chgData name="Ingrid Cruickshank" userId="5a5f459abdc2fb5c" providerId="LiveId" clId="{235A252F-ADF7-4EB3-AC49-03FD09E1C522}" dt="2026-06-30T11:31:58.220" v="27" actId="47"/>
          <pc:sldLayoutMkLst>
            <pc:docMk/>
            <pc:sldMasterMk cId="1440223274" sldId="2147484219"/>
            <pc:sldLayoutMk cId="4068762409" sldId="2147484220"/>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81732756" sldId="2147484221"/>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990985737" sldId="2147484222"/>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773832426" sldId="2147484223"/>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612214277" sldId="2147484224"/>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835684376" sldId="2147484225"/>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846261099" sldId="2147484226"/>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887232343" sldId="2147484227"/>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614294016" sldId="2147484228"/>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559934440" sldId="2147484229"/>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059265777" sldId="2147484230"/>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475651705" sldId="2147484231"/>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131681076" sldId="2147484232"/>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890189210" sldId="2147484233"/>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693732837" sldId="2147484234"/>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4066918647" sldId="2147484235"/>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893184651" sldId="2147484236"/>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529105868" sldId="2147484237"/>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895742566" sldId="2147484238"/>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209707171" sldId="2147484239"/>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994610577" sldId="2147484240"/>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72377502" sldId="2147484241"/>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4291219486" sldId="2147484242"/>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81441173" sldId="2147484243"/>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43495653" sldId="2147484244"/>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4285294008" sldId="2147484245"/>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198177686" sldId="2147484246"/>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982732942" sldId="2147484247"/>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4222430181" sldId="2147484248"/>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938696462" sldId="2147484249"/>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823333421" sldId="2147484250"/>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579915964" sldId="2147484251"/>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4251365393" sldId="2147484252"/>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088892164" sldId="2147484253"/>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686263678" sldId="2147484254"/>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511424186" sldId="2147484255"/>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962777699" sldId="2147484256"/>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524644126" sldId="2147484257"/>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948523368" sldId="2147484258"/>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142207106" sldId="2147484259"/>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57799053" sldId="2147484260"/>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1056260815" sldId="2147484261"/>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778115030" sldId="2147484262"/>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2850451111" sldId="2147484263"/>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514322737" sldId="2147484264"/>
          </pc:sldLayoutMkLst>
        </pc:sldLayoutChg>
        <pc:sldLayoutChg chg="del">
          <pc:chgData name="Ingrid Cruickshank" userId="5a5f459abdc2fb5c" providerId="LiveId" clId="{235A252F-ADF7-4EB3-AC49-03FD09E1C522}" dt="2026-06-30T11:31:58.220" v="27" actId="47"/>
          <pc:sldLayoutMkLst>
            <pc:docMk/>
            <pc:sldMasterMk cId="1440223274" sldId="2147484219"/>
            <pc:sldLayoutMk cId="38548053" sldId="2147484265"/>
          </pc:sldLayoutMkLst>
        </pc:sldLayoutChg>
      </pc:sldMasterChg>
      <pc:sldMasterChg chg="del delSldLayout">
        <pc:chgData name="Ingrid Cruickshank" userId="5a5f459abdc2fb5c" providerId="LiveId" clId="{235A252F-ADF7-4EB3-AC49-03FD09E1C522}" dt="2026-06-30T11:31:59.730" v="33" actId="47"/>
        <pc:sldMasterMkLst>
          <pc:docMk/>
          <pc:sldMasterMk cId="3731022859" sldId="2147484266"/>
        </pc:sldMasterMkLst>
        <pc:sldLayoutChg chg="del">
          <pc:chgData name="Ingrid Cruickshank" userId="5a5f459abdc2fb5c" providerId="LiveId" clId="{235A252F-ADF7-4EB3-AC49-03FD09E1C522}" dt="2026-06-30T11:31:59.730" v="33" actId="47"/>
          <pc:sldLayoutMkLst>
            <pc:docMk/>
            <pc:sldMasterMk cId="3731022859" sldId="2147484266"/>
            <pc:sldLayoutMk cId="3872521608" sldId="2147484267"/>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4097495435" sldId="2147484268"/>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77080149" sldId="2147484269"/>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871341249" sldId="2147484270"/>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603065644" sldId="2147484271"/>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4026367010" sldId="2147484272"/>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1484674519" sldId="2147484273"/>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817199078" sldId="2147484274"/>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3347172744" sldId="2147484275"/>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1408774332" sldId="2147484276"/>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968391257" sldId="2147484277"/>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156695875" sldId="2147484278"/>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3580454193" sldId="2147484279"/>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2496717621" sldId="2147484280"/>
          </pc:sldLayoutMkLst>
        </pc:sldLayoutChg>
        <pc:sldLayoutChg chg="del">
          <pc:chgData name="Ingrid Cruickshank" userId="5a5f459abdc2fb5c" providerId="LiveId" clId="{235A252F-ADF7-4EB3-AC49-03FD09E1C522}" dt="2026-06-30T11:31:59.730" v="33" actId="47"/>
          <pc:sldLayoutMkLst>
            <pc:docMk/>
            <pc:sldMasterMk cId="3731022859" sldId="2147484266"/>
            <pc:sldLayoutMk cId="2235045462" sldId="214748428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B7C7B3-414A-49FA-8B28-F21FF8188820}"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GB"/>
        </a:p>
      </dgm:t>
    </dgm:pt>
    <dgm:pt modelId="{E8C32BAB-279D-4378-BA45-A9E5C3E8052E}">
      <dgm:prSet phldrT="[Text]" phldr="0"/>
      <dgm:spPr/>
      <dgm:t>
        <a:bodyPr/>
        <a:lstStyle/>
        <a:p>
          <a:r>
            <a:rPr lang="en-GB" dirty="0"/>
            <a:t>Virty</a:t>
          </a:r>
        </a:p>
      </dgm:t>
    </dgm:pt>
    <dgm:pt modelId="{B21C2047-325A-4D29-95F5-656EA248ADB2}" type="parTrans" cxnId="{3748AEE4-FC8A-4124-B29B-4D164C9C5482}">
      <dgm:prSet/>
      <dgm:spPr/>
      <dgm:t>
        <a:bodyPr/>
        <a:lstStyle/>
        <a:p>
          <a:endParaRPr lang="en-GB"/>
        </a:p>
      </dgm:t>
    </dgm:pt>
    <dgm:pt modelId="{29AE19DF-904F-495B-B35E-B4D0AF41D8B9}" type="sibTrans" cxnId="{3748AEE4-FC8A-4124-B29B-4D164C9C5482}">
      <dgm:prSet/>
      <dgm:spPr/>
      <dgm:t>
        <a:bodyPr/>
        <a:lstStyle/>
        <a:p>
          <a:endParaRPr lang="en-GB"/>
        </a:p>
      </dgm:t>
    </dgm:pt>
    <dgm:pt modelId="{867EC232-56C0-48BC-99D4-09E9BAB772FD}">
      <dgm:prSet phldrT="[Text]" phldr="0"/>
      <dgm:spPr/>
      <dgm:t>
        <a:bodyPr/>
        <a:lstStyle/>
        <a:p>
          <a:r>
            <a:rPr lang="en-GB"/>
            <a:t>Pharmacy</a:t>
          </a:r>
          <a:endParaRPr lang="en-GB" dirty="0"/>
        </a:p>
      </dgm:t>
    </dgm:pt>
    <dgm:pt modelId="{3345EAB3-9AA6-454B-80D5-399C4134A228}" type="parTrans" cxnId="{A38CC6F3-846C-453E-8D69-CACE9E03291B}">
      <dgm:prSet/>
      <dgm:spPr/>
      <dgm:t>
        <a:bodyPr/>
        <a:lstStyle/>
        <a:p>
          <a:endParaRPr lang="en-GB"/>
        </a:p>
      </dgm:t>
    </dgm:pt>
    <dgm:pt modelId="{F84A84DB-BA98-4553-BAC8-E88A93F664AB}" type="sibTrans" cxnId="{A38CC6F3-846C-453E-8D69-CACE9E03291B}">
      <dgm:prSet/>
      <dgm:spPr/>
      <dgm:t>
        <a:bodyPr/>
        <a:lstStyle/>
        <a:p>
          <a:endParaRPr lang="en-GB"/>
        </a:p>
      </dgm:t>
    </dgm:pt>
    <dgm:pt modelId="{DD59ECFF-8659-4CF6-BA5C-1C47FED42C5F}" type="pres">
      <dgm:prSet presAssocID="{E4B7C7B3-414A-49FA-8B28-F21FF8188820}" presName="CompostProcess" presStyleCnt="0">
        <dgm:presLayoutVars>
          <dgm:dir/>
          <dgm:resizeHandles val="exact"/>
        </dgm:presLayoutVars>
      </dgm:prSet>
      <dgm:spPr/>
    </dgm:pt>
    <dgm:pt modelId="{DAAF5557-D53A-42A0-A36F-2EC7E69DC994}" type="pres">
      <dgm:prSet presAssocID="{E4B7C7B3-414A-49FA-8B28-F21FF8188820}" presName="arrow" presStyleLbl="bgShp" presStyleIdx="0" presStyleCnt="1" custLinFactNeighborX="6515"/>
      <dgm:spPr/>
    </dgm:pt>
    <dgm:pt modelId="{58A85D1C-E0CA-4531-933E-9B64258983E8}" type="pres">
      <dgm:prSet presAssocID="{E4B7C7B3-414A-49FA-8B28-F21FF8188820}" presName="linearProcess" presStyleCnt="0"/>
      <dgm:spPr/>
    </dgm:pt>
    <dgm:pt modelId="{5C0B0471-313D-4532-A872-146B2A7435F9}" type="pres">
      <dgm:prSet presAssocID="{E8C32BAB-279D-4378-BA45-A9E5C3E8052E}" presName="textNode" presStyleLbl="node1" presStyleIdx="0" presStyleCnt="2">
        <dgm:presLayoutVars>
          <dgm:bulletEnabled val="1"/>
        </dgm:presLayoutVars>
      </dgm:prSet>
      <dgm:spPr/>
    </dgm:pt>
    <dgm:pt modelId="{25688D94-A17B-4C0D-9137-01AB94C181DE}" type="pres">
      <dgm:prSet presAssocID="{29AE19DF-904F-495B-B35E-B4D0AF41D8B9}" presName="sibTrans" presStyleCnt="0"/>
      <dgm:spPr/>
    </dgm:pt>
    <dgm:pt modelId="{6C2CED78-D820-4AA7-94C4-58A6542151D4}" type="pres">
      <dgm:prSet presAssocID="{867EC232-56C0-48BC-99D4-09E9BAB772FD}" presName="textNode" presStyleLbl="node1" presStyleIdx="1" presStyleCnt="2">
        <dgm:presLayoutVars>
          <dgm:bulletEnabled val="1"/>
        </dgm:presLayoutVars>
      </dgm:prSet>
      <dgm:spPr/>
    </dgm:pt>
  </dgm:ptLst>
  <dgm:cxnLst>
    <dgm:cxn modelId="{90AED72B-515C-4973-8F75-5D652832382D}" type="presOf" srcId="{E8C32BAB-279D-4378-BA45-A9E5C3E8052E}" destId="{5C0B0471-313D-4532-A872-146B2A7435F9}" srcOrd="0" destOrd="0" presId="urn:microsoft.com/office/officeart/2005/8/layout/hProcess9"/>
    <dgm:cxn modelId="{019407C3-1CD2-4B44-9388-5F8680F81D22}" type="presOf" srcId="{867EC232-56C0-48BC-99D4-09E9BAB772FD}" destId="{6C2CED78-D820-4AA7-94C4-58A6542151D4}" srcOrd="0" destOrd="0" presId="urn:microsoft.com/office/officeart/2005/8/layout/hProcess9"/>
    <dgm:cxn modelId="{3748AEE4-FC8A-4124-B29B-4D164C9C5482}" srcId="{E4B7C7B3-414A-49FA-8B28-F21FF8188820}" destId="{E8C32BAB-279D-4378-BA45-A9E5C3E8052E}" srcOrd="0" destOrd="0" parTransId="{B21C2047-325A-4D29-95F5-656EA248ADB2}" sibTransId="{29AE19DF-904F-495B-B35E-B4D0AF41D8B9}"/>
    <dgm:cxn modelId="{3D4E52E6-13E3-4B56-BB23-D85475F06EDC}" type="presOf" srcId="{E4B7C7B3-414A-49FA-8B28-F21FF8188820}" destId="{DD59ECFF-8659-4CF6-BA5C-1C47FED42C5F}" srcOrd="0" destOrd="0" presId="urn:microsoft.com/office/officeart/2005/8/layout/hProcess9"/>
    <dgm:cxn modelId="{A38CC6F3-846C-453E-8D69-CACE9E03291B}" srcId="{E4B7C7B3-414A-49FA-8B28-F21FF8188820}" destId="{867EC232-56C0-48BC-99D4-09E9BAB772FD}" srcOrd="1" destOrd="0" parTransId="{3345EAB3-9AA6-454B-80D5-399C4134A228}" sibTransId="{F84A84DB-BA98-4553-BAC8-E88A93F664AB}"/>
    <dgm:cxn modelId="{7FF71123-62C5-4AF9-8425-81626BCA2A0D}" type="presParOf" srcId="{DD59ECFF-8659-4CF6-BA5C-1C47FED42C5F}" destId="{DAAF5557-D53A-42A0-A36F-2EC7E69DC994}" srcOrd="0" destOrd="0" presId="urn:microsoft.com/office/officeart/2005/8/layout/hProcess9"/>
    <dgm:cxn modelId="{E85680F8-2232-4839-9D74-08A92A5FBED6}" type="presParOf" srcId="{DD59ECFF-8659-4CF6-BA5C-1C47FED42C5F}" destId="{58A85D1C-E0CA-4531-933E-9B64258983E8}" srcOrd="1" destOrd="0" presId="urn:microsoft.com/office/officeart/2005/8/layout/hProcess9"/>
    <dgm:cxn modelId="{4E3E0DD4-BDF1-4623-8C0D-8557B8BD3E2D}" type="presParOf" srcId="{58A85D1C-E0CA-4531-933E-9B64258983E8}" destId="{5C0B0471-313D-4532-A872-146B2A7435F9}" srcOrd="0" destOrd="0" presId="urn:microsoft.com/office/officeart/2005/8/layout/hProcess9"/>
    <dgm:cxn modelId="{D4A9CB2D-3D56-46E3-BF1A-EE5DBD6466AE}" type="presParOf" srcId="{58A85D1C-E0CA-4531-933E-9B64258983E8}" destId="{25688D94-A17B-4C0D-9137-01AB94C181DE}" srcOrd="1" destOrd="0" presId="urn:microsoft.com/office/officeart/2005/8/layout/hProcess9"/>
    <dgm:cxn modelId="{10734F8C-97B5-4623-AC20-1BFBF07EB777}" type="presParOf" srcId="{58A85D1C-E0CA-4531-933E-9B64258983E8}" destId="{6C2CED78-D820-4AA7-94C4-58A6542151D4}"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F5557-D53A-42A0-A36F-2EC7E69DC994}">
      <dsp:nvSpPr>
        <dsp:cNvPr id="0" name=""/>
        <dsp:cNvSpPr/>
      </dsp:nvSpPr>
      <dsp:spPr>
        <a:xfrm>
          <a:off x="473040" y="0"/>
          <a:ext cx="3084003" cy="237305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0B0471-313D-4532-A872-146B2A7435F9}">
      <dsp:nvSpPr>
        <dsp:cNvPr id="0" name=""/>
        <dsp:cNvSpPr/>
      </dsp:nvSpPr>
      <dsp:spPr>
        <a:xfrm>
          <a:off x="143" y="711915"/>
          <a:ext cx="1748515" cy="94922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Virty</a:t>
          </a:r>
        </a:p>
      </dsp:txBody>
      <dsp:txXfrm>
        <a:off x="46480" y="758252"/>
        <a:ext cx="1655841" cy="856547"/>
      </dsp:txXfrm>
    </dsp:sp>
    <dsp:sp modelId="{6C2CED78-D820-4AA7-94C4-58A6542151D4}">
      <dsp:nvSpPr>
        <dsp:cNvPr id="0" name=""/>
        <dsp:cNvSpPr/>
      </dsp:nvSpPr>
      <dsp:spPr>
        <a:xfrm>
          <a:off x="1879580" y="711915"/>
          <a:ext cx="1748515" cy="94922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Pharmacy</a:t>
          </a:r>
          <a:endParaRPr lang="en-GB" sz="2800" kern="1200" dirty="0"/>
        </a:p>
      </dsp:txBody>
      <dsp:txXfrm>
        <a:off x="1925917" y="758252"/>
        <a:ext cx="1655841" cy="8565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8E4AE-345A-44F9-876B-63B02C2E6453}" type="datetimeFigureOut">
              <a:rPr lang="en-GB" smtClean="0"/>
              <a:t>01/07/2026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32931-A9A8-44EB-A315-FE64D2F6A735}" type="slidenum">
              <a:rPr lang="en-GB" smtClean="0"/>
              <a:t>‹#›</a:t>
            </a:fld>
            <a:endParaRPr lang="en-GB"/>
          </a:p>
        </p:txBody>
      </p:sp>
    </p:spTree>
    <p:extLst>
      <p:ext uri="{BB962C8B-B14F-4D97-AF65-F5344CB8AC3E}">
        <p14:creationId xmlns:p14="http://schemas.microsoft.com/office/powerpoint/2010/main" val="45882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71525"/>
            <a:ext cx="6813550" cy="3833813"/>
          </a:xfrm>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767179-5674-419B-97FF-1A913C04FC80}" type="slidenum">
              <a:rPr lang="en-US" smtClean="0"/>
              <a:pPr/>
              <a:t>1</a:t>
            </a:fld>
            <a:endParaRPr lang="en-US"/>
          </a:p>
        </p:txBody>
      </p:sp>
    </p:spTree>
    <p:extLst>
      <p:ext uri="{BB962C8B-B14F-4D97-AF65-F5344CB8AC3E}">
        <p14:creationId xmlns:p14="http://schemas.microsoft.com/office/powerpoint/2010/main" val="98697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5197-E58B-0E6C-F198-AF625E6E2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20FD7-6787-A0B6-48EC-601524D431E4}"/>
              </a:ext>
            </a:extLst>
          </p:cNvPr>
          <p:cNvSpPr>
            <a:spLocks noGrp="1" noRot="1" noChangeAspect="1"/>
          </p:cNvSpPr>
          <p:nvPr>
            <p:ph type="sldImg"/>
          </p:nvPr>
        </p:nvSpPr>
        <p:spPr>
          <a:xfrm>
            <a:off x="-476250" y="685800"/>
            <a:ext cx="6096000" cy="3429000"/>
          </a:xfrm>
        </p:spPr>
        <p:txBody>
          <a:bodyPr/>
          <a:lstStyle/>
          <a:p>
            <a:endParaRPr lang="en-GB"/>
          </a:p>
        </p:txBody>
      </p:sp>
      <p:sp>
        <p:nvSpPr>
          <p:cNvPr id="3" name="Notes Placeholder 2">
            <a:extLst>
              <a:ext uri="{FF2B5EF4-FFF2-40B4-BE49-F238E27FC236}">
                <a16:creationId xmlns:a16="http://schemas.microsoft.com/office/drawing/2014/main" id="{2B7C72FE-52C7-14BE-CA19-A260A5D53D54}"/>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9D38CAD-D083-5B71-5B06-343310CC6FA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21451-1387-4CA6-816F-3879F97B5CBC}"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762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8118E-A925-F10A-A532-521C43B71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38BA8-821F-E11B-6992-CA9C0086350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18E1A39-694F-24D4-C3AB-5F3AED04F849}"/>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95F33392-C943-7341-F50F-63F43E41BD4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5582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 name="Google Shape;230;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
        <p:nvSpPr>
          <p:cNvPr id="231" name="Google Shape;231;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12</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9C7A7-C64F-441A-4E3A-9DDB586AA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E632B-037F-D713-FF39-205585395A9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EC48346-B752-9EA7-2159-5EC413FF5A67}"/>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D8F5B61-D74D-9C44-2666-06F5EB96783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705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69" name="Google Shape;269;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a:extLst>
            <a:ext uri="{FF2B5EF4-FFF2-40B4-BE49-F238E27FC236}">
              <a16:creationId xmlns:a16="http://schemas.microsoft.com/office/drawing/2014/main" id="{0A876DF3-1AC3-2135-50DA-388E8A7896EA}"/>
            </a:ext>
          </a:extLst>
        </p:cNvPr>
        <p:cNvGrpSpPr/>
        <p:nvPr/>
      </p:nvGrpSpPr>
      <p:grpSpPr>
        <a:xfrm>
          <a:off x="0" y="0"/>
          <a:ext cx="0" cy="0"/>
          <a:chOff x="0" y="0"/>
          <a:chExt cx="0" cy="0"/>
        </a:xfrm>
      </p:grpSpPr>
      <p:sp>
        <p:nvSpPr>
          <p:cNvPr id="267" name="Google Shape;267;p16:notes">
            <a:extLst>
              <a:ext uri="{FF2B5EF4-FFF2-40B4-BE49-F238E27FC236}">
                <a16:creationId xmlns:a16="http://schemas.microsoft.com/office/drawing/2014/main" id="{6C72381E-020E-B98E-B0F5-401816071F92}"/>
              </a:ext>
            </a:extLst>
          </p:cNvPr>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16:notes">
            <a:extLst>
              <a:ext uri="{FF2B5EF4-FFF2-40B4-BE49-F238E27FC236}">
                <a16:creationId xmlns:a16="http://schemas.microsoft.com/office/drawing/2014/main" id="{45D828A2-A268-69A5-D3D3-68747BC6A0D7}"/>
              </a:ext>
            </a:extLst>
          </p:cNvPr>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69" name="Google Shape;269;p16:notes">
            <a:extLst>
              <a:ext uri="{FF2B5EF4-FFF2-40B4-BE49-F238E27FC236}">
                <a16:creationId xmlns:a16="http://schemas.microsoft.com/office/drawing/2014/main" id="{07AE68E9-E399-A110-4199-9C0C932D4637}"/>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3967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DA14A-5491-FAC5-98A4-AE11FBEDE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C7A6E-88E1-2CE2-FECF-97EC00CED8F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7643195-C073-E889-C8EF-58D828D76F73}"/>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EBCACFB6-83BB-50ED-053A-8B941184F67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487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A53D8-F7AC-99DD-7A3D-48C273CB9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DDF2F-84C0-BA55-40FB-B2F8CE996EB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CE59D67-CBEE-326B-A58C-B7E5844846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ED02CD-7A4A-1980-0786-2BA9E8D9E45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41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9E20-D19B-DD2E-B38E-71D3A8F09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E2B64-2D79-959D-E519-003F2C8CED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C4CADF9-5A9E-022D-ABDF-32120BC7A985}"/>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2CBF9105-46E2-D9EA-D5D7-CE0E4852661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31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BCED3-868D-306B-607C-284D8E601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EDEB2-D593-A185-9B1B-BCF8C48C59E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95EEA7D-B69F-5D5C-2067-8463C63388F0}"/>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887CC4C-50C5-8A20-E508-A962A5CE058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716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3F927-5F7A-2138-8CE7-75EF06DF3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D24AF-1CDE-7613-3878-54C28C82C3C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C7EC66-92FB-77F7-12D5-F4D202FD3C4C}"/>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F326AFE-5E44-19E3-2BB2-0B2149907F3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809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0BBE5-9190-D1B7-3C6E-666865671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679340-BB47-2844-EFC7-60720FAB2BE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01DB010-8E6F-1FDF-C5A5-DD419ADF6C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3C7CB1-E540-3027-4903-97628EE62DE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2843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E417-3C7D-42FF-2645-EB20B96AE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9B668-8665-3F16-B105-2F3C0C2B794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24710C4-22DC-85F6-3974-5D93C10A8935}"/>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C0EB972-A176-B9B0-C1E6-D275DFE0C6E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702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F5666-14D9-49BD-6871-5C048B2B1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FB125-2361-AD03-1641-016C9341D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B5C8B-C49A-7D33-F1BF-0297D3041E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EFA91A-DF4C-3878-BAC8-0365B1C018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716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6.svg"/><Relationship Id="rId5" Type="http://schemas.openxmlformats.org/officeDocument/2006/relationships/image" Target="../media/image5.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oleObject" Target="../embeddings/oleObject5.bin"/><Relationship Id="rId7" Type="http://schemas.openxmlformats.org/officeDocument/2006/relationships/image" Target="../media/image8.jpeg"/><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7.jpeg"/><Relationship Id="rId5" Type="http://schemas.openxmlformats.org/officeDocument/2006/relationships/image" Target="../media/image2.sv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6.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jpeg"/><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2.svg"/><Relationship Id="rId5" Type="http://schemas.openxmlformats.org/officeDocument/2006/relationships/image" Target="../media/image10.sv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12.svg"/><Relationship Id="rId10" Type="http://schemas.openxmlformats.org/officeDocument/2006/relationships/image" Target="../media/image16.jpeg"/><Relationship Id="rId4" Type="http://schemas.openxmlformats.org/officeDocument/2006/relationships/image" Target="../media/image1.emf"/><Relationship Id="rId9" Type="http://schemas.openxmlformats.org/officeDocument/2006/relationships/image" Target="../media/image15.svg"/></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2.svg"/><Relationship Id="rId5" Type="http://schemas.openxmlformats.org/officeDocument/2006/relationships/image" Target="../media/image17.sv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oleObject" Target="../embeddings/oleObject10.bin"/><Relationship Id="rId7" Type="http://schemas.openxmlformats.org/officeDocument/2006/relationships/image" Target="../media/image6.svg"/><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7.jpeg"/><Relationship Id="rId5" Type="http://schemas.openxmlformats.org/officeDocument/2006/relationships/image" Target="../media/image8.jpeg"/><Relationship Id="rId10" Type="http://schemas.openxmlformats.org/officeDocument/2006/relationships/image" Target="../media/image20.svg"/><Relationship Id="rId4" Type="http://schemas.openxmlformats.org/officeDocument/2006/relationships/image" Target="../media/image1.emf"/><Relationship Id="rId9" Type="http://schemas.openxmlformats.org/officeDocument/2006/relationships/image" Target="../media/image19.svg"/></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1.xml"/><Relationship Id="rId5" Type="http://schemas.openxmlformats.org/officeDocument/2006/relationships/image" Target="../media/image6.sv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2.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17.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18.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19.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0.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1.xml"/><Relationship Id="rId6" Type="http://schemas.openxmlformats.org/officeDocument/2006/relationships/image" Target="../media/image21.svg"/><Relationship Id="rId5" Type="http://schemas.openxmlformats.org/officeDocument/2006/relationships/image" Target="../media/image22.jpe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4.xml"/><Relationship Id="rId1" Type="http://schemas.openxmlformats.org/officeDocument/2006/relationships/tags" Target="../tags/tag22.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4.xml"/><Relationship Id="rId1" Type="http://schemas.openxmlformats.org/officeDocument/2006/relationships/tags" Target="../tags/tag23.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4.xml"/><Relationship Id="rId1" Type="http://schemas.openxmlformats.org/officeDocument/2006/relationships/tags" Target="../tags/tag24.xml"/><Relationship Id="rId5" Type="http://schemas.openxmlformats.org/officeDocument/2006/relationships/image" Target="../media/image21.sv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25.bin"/><Relationship Id="rId7" Type="http://schemas.openxmlformats.org/officeDocument/2006/relationships/image" Target="../media/image25.png"/><Relationship Id="rId2" Type="http://schemas.openxmlformats.org/officeDocument/2006/relationships/slideMaster" Target="../slideMasters/slideMaster4.xml"/><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4.xml"/><Relationship Id="rId1" Type="http://schemas.openxmlformats.org/officeDocument/2006/relationships/tags" Target="../tags/tag26.xml"/><Relationship Id="rId6" Type="http://schemas.openxmlformats.org/officeDocument/2006/relationships/image" Target="../media/image6.svg"/><Relationship Id="rId5" Type="http://schemas.openxmlformats.org/officeDocument/2006/relationships/image" Target="../media/image27.jpe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4.xml"/><Relationship Id="rId1" Type="http://schemas.openxmlformats.org/officeDocument/2006/relationships/tags" Target="../tags/tag27.xml"/><Relationship Id="rId6" Type="http://schemas.openxmlformats.org/officeDocument/2006/relationships/image" Target="../media/image6.svg"/><Relationship Id="rId5" Type="http://schemas.openxmlformats.org/officeDocument/2006/relationships/image" Target="../media/image28.jpe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4.xml"/><Relationship Id="rId1" Type="http://schemas.openxmlformats.org/officeDocument/2006/relationships/tags" Target="../tags/tag28.xml"/><Relationship Id="rId6" Type="http://schemas.openxmlformats.org/officeDocument/2006/relationships/image" Target="../media/image6.svg"/><Relationship Id="rId5" Type="http://schemas.openxmlformats.org/officeDocument/2006/relationships/image" Target="../media/image29.jpe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29.bin"/><Relationship Id="rId7" Type="http://schemas.openxmlformats.org/officeDocument/2006/relationships/image" Target="../media/image24.png"/><Relationship Id="rId2" Type="http://schemas.openxmlformats.org/officeDocument/2006/relationships/slideMaster" Target="../slideMasters/slideMaster4.xml"/><Relationship Id="rId1" Type="http://schemas.openxmlformats.org/officeDocument/2006/relationships/tags" Target="../tags/tag29.xml"/><Relationship Id="rId6" Type="http://schemas.openxmlformats.org/officeDocument/2006/relationships/image" Target="../media/image30.jpeg"/><Relationship Id="rId5" Type="http://schemas.openxmlformats.org/officeDocument/2006/relationships/image" Target="../media/image6.svg"/><Relationship Id="rId4" Type="http://schemas.openxmlformats.org/officeDocument/2006/relationships/image" Target="../media/image1.emf"/><Relationship Id="rId9"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4.xml"/><Relationship Id="rId1" Type="http://schemas.openxmlformats.org/officeDocument/2006/relationships/tags" Target="../tags/tag30.xml"/><Relationship Id="rId6" Type="http://schemas.openxmlformats.org/officeDocument/2006/relationships/image" Target="../media/image11.jpeg"/><Relationship Id="rId5" Type="http://schemas.openxmlformats.org/officeDocument/2006/relationships/image" Target="../media/image6.sv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31.xml"/><Relationship Id="rId5" Type="http://schemas.openxmlformats.org/officeDocument/2006/relationships/image" Target="../media/image6.sv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4.xml"/><Relationship Id="rId1" Type="http://schemas.openxmlformats.org/officeDocument/2006/relationships/tags" Target="../tags/tag32.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3.bin"/><Relationship Id="rId7" Type="http://schemas.openxmlformats.org/officeDocument/2006/relationships/image" Target="../media/image2.svg"/><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4.xml"/><Relationship Id="rId1" Type="http://schemas.openxmlformats.org/officeDocument/2006/relationships/tags" Target="../tags/tag34.xml"/><Relationship Id="rId5" Type="http://schemas.openxmlformats.org/officeDocument/2006/relationships/image" Target="../media/image2.sv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5.xml"/><Relationship Id="rId1" Type="http://schemas.openxmlformats.org/officeDocument/2006/relationships/tags" Target="../tags/tag36.xml"/><Relationship Id="rId5" Type="http://schemas.openxmlformats.org/officeDocument/2006/relationships/image" Target="../media/image37.svg"/><Relationship Id="rId4" Type="http://schemas.openxmlformats.org/officeDocument/2006/relationships/image" Target="../media/image36.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5.xml"/><Relationship Id="rId1" Type="http://schemas.openxmlformats.org/officeDocument/2006/relationships/tags" Target="../tags/tag37.xml"/><Relationship Id="rId5" Type="http://schemas.openxmlformats.org/officeDocument/2006/relationships/image" Target="../media/image6.svg"/><Relationship Id="rId4" Type="http://schemas.openxmlformats.org/officeDocument/2006/relationships/image" Target="../media/image36.emf"/></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5.xml"/><Relationship Id="rId1" Type="http://schemas.openxmlformats.org/officeDocument/2006/relationships/tags" Target="../tags/tag38.xml"/><Relationship Id="rId5" Type="http://schemas.openxmlformats.org/officeDocument/2006/relationships/image" Target="../media/image42.svg"/><Relationship Id="rId4" Type="http://schemas.openxmlformats.org/officeDocument/2006/relationships/image" Target="../media/image43.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225519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542828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2947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4003740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46958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1276912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1634750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2615938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57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3239385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04067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gradFill>
            <a:gsLst>
              <a:gs pos="15000">
                <a:srgbClr val="140B42"/>
              </a:gs>
              <a:gs pos="80000">
                <a:srgbClr val="005587"/>
              </a:gs>
            </a:gsLst>
            <a:lin ang="2700000" scaled="0"/>
          </a:gradFill>
          <a:ln w="12700" cap="flat" cmpd="sng" algn="ctr">
            <a:noFill/>
            <a:prstDash val="solid"/>
            <a:miter lim="800000"/>
          </a:ln>
          <a:effectLst/>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a:t>
            </a:r>
            <a:b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b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the United States, the European Union, and various other countries. </a:t>
            </a:r>
          </a:p>
        </p:txBody>
      </p:sp>
      <p:sp>
        <p:nvSpPr>
          <p:cNvPr id="29" name="Picture Placeholder 28">
            <a:extLst>
              <a:ext uri="{FF2B5EF4-FFF2-40B4-BE49-F238E27FC236}">
                <a16:creationId xmlns:a16="http://schemas.microsoft.com/office/drawing/2014/main" id="{ABDF996A-067F-C41E-7B0E-6CA1AB5BF3DB}"/>
              </a:ext>
            </a:extLst>
          </p:cNvPr>
          <p:cNvSpPr>
            <a:spLocks noGrp="1"/>
          </p:cNvSpPr>
          <p:nvPr>
            <p:ph type="pic" sz="quarter" idx="16" hasCustomPrompt="1"/>
          </p:nvPr>
        </p:nvSpPr>
        <p:spPr>
          <a:xfrm>
            <a:off x="3165812" y="0"/>
            <a:ext cx="9026188" cy="6858000"/>
          </a:xfrm>
          <a:custGeom>
            <a:avLst/>
            <a:gdLst>
              <a:gd name="connsiteX0" fmla="*/ 0 w 9026188"/>
              <a:gd name="connsiteY0" fmla="*/ 0 h 6858000"/>
              <a:gd name="connsiteX1" fmla="*/ 9026188 w 9026188"/>
              <a:gd name="connsiteY1" fmla="*/ 0 h 6858000"/>
              <a:gd name="connsiteX2" fmla="*/ 9026188 w 9026188"/>
              <a:gd name="connsiteY2" fmla="*/ 6858000 h 6858000"/>
              <a:gd name="connsiteX3" fmla="*/ 0 w 9026188"/>
              <a:gd name="connsiteY3" fmla="*/ 6858000 h 6858000"/>
              <a:gd name="connsiteX4" fmla="*/ 3429000 w 9026188"/>
              <a:gd name="connsiteY4" fmla="*/ 3429000 h 6858000"/>
              <a:gd name="connsiteX5" fmla="*/ 0 w 902618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6188" h="6858000">
                <a:moveTo>
                  <a:pt x="0" y="0"/>
                </a:moveTo>
                <a:lnTo>
                  <a:pt x="9026188" y="0"/>
                </a:lnTo>
                <a:lnTo>
                  <a:pt x="9026188" y="6858000"/>
                </a:ln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14" name="Text Placeholder 13">
            <a:extLst>
              <a:ext uri="{FF2B5EF4-FFF2-40B4-BE49-F238E27FC236}">
                <a16:creationId xmlns:a16="http://schemas.microsoft.com/office/drawing/2014/main" id="{C88A32BA-45AE-C130-28F4-09992A9871F3}"/>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8457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3712746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825818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72F88DAF-07DE-80FF-028B-5A5FF467DA01}"/>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C8F8E4AD-69DF-58FE-0B96-906A5A61D577}"/>
              </a:ext>
            </a:extLst>
          </p:cNvPr>
          <p:cNvSpPr/>
          <p:nvPr userDrawn="1"/>
        </p:nvSpPr>
        <p:spPr>
          <a:xfrm>
            <a:off x="0" y="0"/>
            <a:ext cx="6721812" cy="6858000"/>
          </a:xfrm>
          <a:custGeom>
            <a:avLst/>
            <a:gdLst>
              <a:gd name="connsiteX0" fmla="*/ 0 w 6721812"/>
              <a:gd name="connsiteY0" fmla="*/ 0 h 6858000"/>
              <a:gd name="connsiteX1" fmla="*/ 3292812 w 6721812"/>
              <a:gd name="connsiteY1" fmla="*/ 0 h 6858000"/>
              <a:gd name="connsiteX2" fmla="*/ 6721812 w 6721812"/>
              <a:gd name="connsiteY2" fmla="*/ 3429000 h 6858000"/>
              <a:gd name="connsiteX3" fmla="*/ 3292812 w 6721812"/>
              <a:gd name="connsiteY3" fmla="*/ 6858000 h 6858000"/>
              <a:gd name="connsiteX4" fmla="*/ 0 w 67218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12" h="6858000">
                <a:moveTo>
                  <a:pt x="0" y="0"/>
                </a:moveTo>
                <a:lnTo>
                  <a:pt x="3292812" y="0"/>
                </a:lnTo>
                <a:cubicBezTo>
                  <a:pt x="5186596" y="0"/>
                  <a:pt x="6721812" y="1535216"/>
                  <a:pt x="6721812" y="3429000"/>
                </a:cubicBezTo>
                <a:cubicBezTo>
                  <a:pt x="6721812" y="5322784"/>
                  <a:pt x="5186596" y="6858000"/>
                  <a:pt x="3292812" y="6858000"/>
                </a:cubicBezTo>
                <a:lnTo>
                  <a:pt x="0" y="6858000"/>
                </a:lnTo>
                <a:close/>
              </a:path>
            </a:pathLst>
          </a:custGeom>
          <a:solidFill>
            <a:schemeClr val="bg1"/>
          </a:solidFill>
          <a:ln w="12700" cap="flat" cmpd="sng" algn="ctr">
            <a:noFill/>
            <a:prstDash val="solid"/>
            <a:miter lim="800000"/>
          </a:ln>
          <a:effectLst/>
        </p:spPr>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04B04B80-80CE-36B4-5E68-7C5247F8CDE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4513255"/>
            <a:ext cx="4617521"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229205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2" name="TextBox 11">
            <a:extLst>
              <a:ext uri="{FF2B5EF4-FFF2-40B4-BE49-F238E27FC236}">
                <a16:creationId xmlns:a16="http://schemas.microsoft.com/office/drawing/2014/main" id="{88EE512E-9360-9E00-6B81-4F648325B9E9}"/>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a:t>
            </a:r>
            <a:b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b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the United States, the European Union, and various other countries. </a:t>
            </a:r>
          </a:p>
        </p:txBody>
      </p:sp>
      <p:sp>
        <p:nvSpPr>
          <p:cNvPr id="38" name="Picture Placeholder 37">
            <a:extLst>
              <a:ext uri="{FF2B5EF4-FFF2-40B4-BE49-F238E27FC236}">
                <a16:creationId xmlns:a16="http://schemas.microsoft.com/office/drawing/2014/main" id="{1B0524C2-AB74-83EE-C93A-A95B62225BD0}"/>
              </a:ext>
            </a:extLst>
          </p:cNvPr>
          <p:cNvSpPr>
            <a:spLocks noGrp="1"/>
          </p:cNvSpPr>
          <p:nvPr>
            <p:ph type="pic" sz="quarter" idx="14" hasCustomPrompt="1"/>
          </p:nvPr>
        </p:nvSpPr>
        <p:spPr>
          <a:xfrm>
            <a:off x="3267412" y="0"/>
            <a:ext cx="6434847" cy="6858000"/>
          </a:xfrm>
          <a:custGeom>
            <a:avLst/>
            <a:gdLst>
              <a:gd name="connsiteX0" fmla="*/ 0 w 6434847"/>
              <a:gd name="connsiteY0" fmla="*/ 0 h 6858000"/>
              <a:gd name="connsiteX1" fmla="*/ 3005847 w 6434847"/>
              <a:gd name="connsiteY1" fmla="*/ 0 h 6858000"/>
              <a:gd name="connsiteX2" fmla="*/ 6434847 w 6434847"/>
              <a:gd name="connsiteY2" fmla="*/ 3429000 h 6858000"/>
              <a:gd name="connsiteX3" fmla="*/ 3005847 w 6434847"/>
              <a:gd name="connsiteY3" fmla="*/ 6858000 h 6858000"/>
              <a:gd name="connsiteX4" fmla="*/ 0 w 6434847"/>
              <a:gd name="connsiteY4" fmla="*/ 6858000 h 6858000"/>
              <a:gd name="connsiteX5" fmla="*/ 3429000 w 6434847"/>
              <a:gd name="connsiteY5" fmla="*/ 3429000 h 6858000"/>
              <a:gd name="connsiteX6" fmla="*/ 0 w 643484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4847" h="6858000">
                <a:moveTo>
                  <a:pt x="0" y="0"/>
                </a:moveTo>
                <a:lnTo>
                  <a:pt x="3005847" y="0"/>
                </a:lnTo>
                <a:cubicBezTo>
                  <a:pt x="4899631" y="0"/>
                  <a:pt x="6434847" y="1535216"/>
                  <a:pt x="6434847" y="3429000"/>
                </a:cubicBezTo>
                <a:cubicBezTo>
                  <a:pt x="6434847" y="5322784"/>
                  <a:pt x="4899631" y="6858000"/>
                  <a:pt x="3005847" y="6858000"/>
                </a:cubicBezTo>
                <a:lnTo>
                  <a:pt x="0" y="6858000"/>
                </a:lnTo>
                <a:cubicBezTo>
                  <a:pt x="1893784" y="6858000"/>
                  <a:pt x="3429000" y="5322784"/>
                  <a:pt x="3429000" y="3429000"/>
                </a:cubicBezTo>
                <a:cubicBezTo>
                  <a:pt x="3429000" y="1535216"/>
                  <a:pt x="1893784" y="0"/>
                  <a:pt x="0" y="0"/>
                </a:cubicBezTo>
                <a:close/>
              </a:path>
            </a:pathLst>
          </a:custGeom>
          <a:blipFill>
            <a:blip r:embed="rId6"/>
            <a:stretch>
              <a:fillRect/>
            </a:stretch>
          </a:blipFill>
        </p:spPr>
        <p:txBody>
          <a:bodyPr wrap="square" lIns="3749040" anchor="ctr">
            <a:noAutofit/>
          </a:bodyPr>
          <a:lstStyle>
            <a:lvl1pPr marL="0" indent="0" algn="r">
              <a:buNone/>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9" name="Text Placeholder 13">
            <a:extLst>
              <a:ext uri="{FF2B5EF4-FFF2-40B4-BE49-F238E27FC236}">
                <a16:creationId xmlns:a16="http://schemas.microsoft.com/office/drawing/2014/main" id="{EC55EDFF-03EC-F7FE-A5CE-E9171F0FDEE1}"/>
              </a:ext>
            </a:extLst>
          </p:cNvPr>
          <p:cNvSpPr>
            <a:spLocks noGrp="1"/>
          </p:cNvSpPr>
          <p:nvPr>
            <p:ph type="body" sz="quarter" idx="17" hasCustomPrompt="1"/>
          </p:nvPr>
        </p:nvSpPr>
        <p:spPr>
          <a:xfrm>
            <a:off x="560269" y="5680710"/>
            <a:ext cx="4617521"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6216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643414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19149D81-FD4B-DC76-CAF0-EE426536CA3B}"/>
              </a:ext>
            </a:extLst>
          </p:cNvPr>
          <p:cNvSpPr>
            <a:spLocks noGrp="1"/>
          </p:cNvSpPr>
          <p:nvPr>
            <p:ph type="pic" sz="quarter" idx="16" hasCustomPrompt="1"/>
          </p:nvPr>
        </p:nvSpPr>
        <p:spPr>
          <a:xfrm>
            <a:off x="7198473" y="2"/>
            <a:ext cx="4993529" cy="6857999"/>
          </a:xfrm>
          <a:custGeom>
            <a:avLst/>
            <a:gdLst>
              <a:gd name="connsiteX0" fmla="*/ 1703159 w 4993529"/>
              <a:gd name="connsiteY0" fmla="*/ 0 h 6857999"/>
              <a:gd name="connsiteX1" fmla="*/ 4993529 w 4993529"/>
              <a:gd name="connsiteY1" fmla="*/ 0 h 6857999"/>
              <a:gd name="connsiteX2" fmla="*/ 4993529 w 4993529"/>
              <a:gd name="connsiteY2" fmla="*/ 6857999 h 6857999"/>
              <a:gd name="connsiteX3" fmla="*/ 1703166 w 4993529"/>
              <a:gd name="connsiteY3" fmla="*/ 6857999 h 6857999"/>
              <a:gd name="connsiteX4" fmla="*/ 1566432 w 4993529"/>
              <a:gd name="connsiteY4" fmla="*/ 6750547 h 6857999"/>
              <a:gd name="connsiteX5" fmla="*/ 0 w 4993529"/>
              <a:gd name="connsiteY5" fmla="*/ 3428996 h 6857999"/>
              <a:gd name="connsiteX6" fmla="*/ 1566433 w 4993529"/>
              <a:gd name="connsiteY6" fmla="*/ 10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529" h="6857999">
                <a:moveTo>
                  <a:pt x="1703159" y="0"/>
                </a:moveTo>
                <a:lnTo>
                  <a:pt x="4993529" y="0"/>
                </a:lnTo>
                <a:lnTo>
                  <a:pt x="4993529" y="6857999"/>
                </a:lnTo>
                <a:lnTo>
                  <a:pt x="1703166" y="6857999"/>
                </a:lnTo>
                <a:lnTo>
                  <a:pt x="1566432" y="6750547"/>
                </a:lnTo>
                <a:cubicBezTo>
                  <a:pt x="609773" y="5961041"/>
                  <a:pt x="0" y="4766229"/>
                  <a:pt x="0" y="3428996"/>
                </a:cubicBezTo>
                <a:cubicBezTo>
                  <a:pt x="1" y="2091763"/>
                  <a:pt x="609775" y="896951"/>
                  <a:pt x="1566433" y="107445"/>
                </a:cubicBezTo>
                <a:close/>
              </a:path>
            </a:pathLst>
          </a:custGeom>
          <a:blipFill>
            <a:blip r:embed="rId5"/>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8" y="3669831"/>
            <a:ext cx="5578912" cy="954942"/>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sentence case</a:t>
            </a: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469099"/>
            <a:ext cx="5578912"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1383229" y="83754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62" name="Graphic 61">
            <a:extLst>
              <a:ext uri="{FF2B5EF4-FFF2-40B4-BE49-F238E27FC236}">
                <a16:creationId xmlns:a16="http://schemas.microsoft.com/office/drawing/2014/main" id="{734FFF4D-C595-1C02-3284-439FA4259BB6}"/>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17" name="TextBox 16">
            <a:extLst>
              <a:ext uri="{FF2B5EF4-FFF2-40B4-BE49-F238E27FC236}">
                <a16:creationId xmlns:a16="http://schemas.microsoft.com/office/drawing/2014/main" id="{05D16DF4-1248-421F-6EC8-178149D3D334}"/>
              </a:ext>
            </a:extLst>
          </p:cNvPr>
          <p:cNvSpPr txBox="1"/>
          <p:nvPr userDrawn="1"/>
        </p:nvSpPr>
        <p:spPr bwMode="black">
          <a:xfrm>
            <a:off x="5602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sp>
        <p:nvSpPr>
          <p:cNvPr id="18" name="Rectangle: Top Corners Rounded 17">
            <a:extLst>
              <a:ext uri="{FF2B5EF4-FFF2-40B4-BE49-F238E27FC236}">
                <a16:creationId xmlns:a16="http://schemas.microsoft.com/office/drawing/2014/main" id="{0A5D0DDA-43DE-B7ED-926F-B2A9412B7D7B}"/>
              </a:ext>
            </a:extLst>
          </p:cNvPr>
          <p:cNvSpPr/>
          <p:nvPr userDrawn="1"/>
        </p:nvSpPr>
        <p:spPr>
          <a:xfrm rot="5400000">
            <a:off x="361950" y="349250"/>
            <a:ext cx="551180" cy="127508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Text Placeholder 13">
            <a:extLst>
              <a:ext uri="{FF2B5EF4-FFF2-40B4-BE49-F238E27FC236}">
                <a16:creationId xmlns:a16="http://schemas.microsoft.com/office/drawing/2014/main" id="{840BC821-F126-C42A-9321-67F78D8191C2}"/>
              </a:ext>
            </a:extLst>
          </p:cNvPr>
          <p:cNvSpPr>
            <a:spLocks noGrp="1"/>
          </p:cNvSpPr>
          <p:nvPr>
            <p:ph type="body" sz="quarter" idx="17" hasCustomPrompt="1"/>
          </p:nvPr>
        </p:nvSpPr>
        <p:spPr>
          <a:xfrm>
            <a:off x="560268" y="4736677"/>
            <a:ext cx="5578912" cy="507026"/>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8679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944487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Rectangle 52">
            <a:extLst>
              <a:ext uri="{FF2B5EF4-FFF2-40B4-BE49-F238E27FC236}">
                <a16:creationId xmlns:a16="http://schemas.microsoft.com/office/drawing/2014/main" id="{ADE7A219-BFB8-A500-5B97-DA711CAAB05D}"/>
              </a:ext>
            </a:extLst>
          </p:cNvPr>
          <p:cNvSpPr/>
          <p:nvPr userDrawn="1"/>
        </p:nvSpPr>
        <p:spPr>
          <a:xfrm>
            <a:off x="-2" y="-1"/>
            <a:ext cx="12192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Title 1">
            <a:extLst>
              <a:ext uri="{FF2B5EF4-FFF2-40B4-BE49-F238E27FC236}">
                <a16:creationId xmlns:a16="http://schemas.microsoft.com/office/drawing/2014/main" id="{519B719F-790C-1D24-3B52-3CAD939B0C2D}"/>
              </a:ext>
            </a:extLst>
          </p:cNvPr>
          <p:cNvSpPr>
            <a:spLocks noGrp="1"/>
          </p:cNvSpPr>
          <p:nvPr>
            <p:ph type="ctrTitle" hasCustomPrompt="1"/>
          </p:nvPr>
        </p:nvSpPr>
        <p:spPr>
          <a:xfrm>
            <a:off x="560269" y="1185957"/>
            <a:ext cx="5198505"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11" name="Subtitle 2">
            <a:extLst>
              <a:ext uri="{FF2B5EF4-FFF2-40B4-BE49-F238E27FC236}">
                <a16:creationId xmlns:a16="http://schemas.microsoft.com/office/drawing/2014/main" id="{773AE45F-3592-3C42-FFE9-84090A2D6827}"/>
              </a:ext>
            </a:extLst>
          </p:cNvPr>
          <p:cNvSpPr>
            <a:spLocks noGrp="1"/>
          </p:cNvSpPr>
          <p:nvPr>
            <p:ph type="subTitle" idx="1" hasCustomPrompt="1"/>
          </p:nvPr>
        </p:nvSpPr>
        <p:spPr>
          <a:xfrm>
            <a:off x="560269" y="5683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5" name="Graphic 4">
            <a:extLst>
              <a:ext uri="{FF2B5EF4-FFF2-40B4-BE49-F238E27FC236}">
                <a16:creationId xmlns:a16="http://schemas.microsoft.com/office/drawing/2014/main" id="{353F45A5-691A-331A-0A5E-EF9DC3E5E9D0}"/>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10042" y="5757573"/>
            <a:ext cx="2212298" cy="399963"/>
          </a:xfrm>
          <a:prstGeom prst="rect">
            <a:avLst/>
          </a:prstGeom>
        </p:spPr>
      </p:pic>
      <p:sp>
        <p:nvSpPr>
          <p:cNvPr id="21" name="Rectangle: Top Corners Rounded 20">
            <a:extLst>
              <a:ext uri="{FF2B5EF4-FFF2-40B4-BE49-F238E27FC236}">
                <a16:creationId xmlns:a16="http://schemas.microsoft.com/office/drawing/2014/main" id="{990F88C9-134E-565F-6E26-6417D9962BB5}"/>
              </a:ext>
            </a:extLst>
          </p:cNvPr>
          <p:cNvSpPr/>
          <p:nvPr userDrawn="1"/>
        </p:nvSpPr>
        <p:spPr>
          <a:xfrm rot="5400000">
            <a:off x="1858678" y="1846115"/>
            <a:ext cx="1127091" cy="4844450"/>
          </a:xfrm>
          <a:prstGeom prst="round2SameRect">
            <a:avLst>
              <a:gd name="adj1" fmla="val 50000"/>
              <a:gd name="adj2" fmla="val 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8" name="Text Placeholder 21">
            <a:extLst>
              <a:ext uri="{FF2B5EF4-FFF2-40B4-BE49-F238E27FC236}">
                <a16:creationId xmlns:a16="http://schemas.microsoft.com/office/drawing/2014/main" id="{E633C580-0093-922F-AB79-1F914A15749E}"/>
              </a:ext>
            </a:extLst>
          </p:cNvPr>
          <p:cNvSpPr>
            <a:spLocks noGrp="1"/>
          </p:cNvSpPr>
          <p:nvPr>
            <p:ph type="body" sz="quarter" idx="11" hasCustomPrompt="1"/>
          </p:nvPr>
        </p:nvSpPr>
        <p:spPr>
          <a:xfrm>
            <a:off x="560269" y="3696104"/>
            <a:ext cx="4187369" cy="1139792"/>
          </a:xfrm>
          <a:prstGeom prst="rect">
            <a:avLst/>
          </a:prstGeom>
        </p:spPr>
        <p:txBody>
          <a:bodyPr anchor="ctr">
            <a:noAutofit/>
          </a:bodyPr>
          <a:lstStyle>
            <a:lvl1pPr marL="0" indent="0" algn="l">
              <a:lnSpc>
                <a:spcPct val="100000"/>
              </a:lnSpc>
              <a:spcBef>
                <a:spcPts val="0"/>
              </a:spcBef>
              <a:buNone/>
              <a:defRPr sz="2000" b="0" i="0">
                <a:solidFill>
                  <a:schemeClr val="tx2"/>
                </a:solidFill>
                <a:latin typeface="+mj-lt"/>
              </a:defRPr>
            </a:lvl1pPr>
          </a:lstStyle>
          <a:p>
            <a:pPr lvl="0"/>
            <a:r>
              <a:rPr lang="en-US"/>
              <a:t>Subheads are 20pt Noto Sans sentence case</a:t>
            </a:r>
          </a:p>
        </p:txBody>
      </p:sp>
      <p:sp>
        <p:nvSpPr>
          <p:cNvPr id="23" name="TextBox 22">
            <a:extLst>
              <a:ext uri="{FF2B5EF4-FFF2-40B4-BE49-F238E27FC236}">
                <a16:creationId xmlns:a16="http://schemas.microsoft.com/office/drawing/2014/main" id="{740A9D05-7CC8-8C49-7E62-59B4C4A868D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the United States, the European Union, and various other countries. </a:t>
            </a:r>
          </a:p>
        </p:txBody>
      </p:sp>
      <p:sp>
        <p:nvSpPr>
          <p:cNvPr id="28" name="Freeform: Shape 27">
            <a:extLst>
              <a:ext uri="{FF2B5EF4-FFF2-40B4-BE49-F238E27FC236}">
                <a16:creationId xmlns:a16="http://schemas.microsoft.com/office/drawing/2014/main" id="{236EA6A8-471B-A5CE-D31B-50ED62AD5F2C}"/>
              </a:ext>
            </a:extLst>
          </p:cNvPr>
          <p:cNvSpPr/>
          <p:nvPr userDrawn="1"/>
        </p:nvSpPr>
        <p:spPr>
          <a:xfrm>
            <a:off x="11385549" y="2754630"/>
            <a:ext cx="806451" cy="1520190"/>
          </a:xfrm>
          <a:custGeom>
            <a:avLst/>
            <a:gdLst>
              <a:gd name="connsiteX0" fmla="*/ 760095 w 806451"/>
              <a:gd name="connsiteY0" fmla="*/ 0 h 1520190"/>
              <a:gd name="connsiteX1" fmla="*/ 806451 w 806451"/>
              <a:gd name="connsiteY1" fmla="*/ 0 h 1520190"/>
              <a:gd name="connsiteX2" fmla="*/ 806451 w 806451"/>
              <a:gd name="connsiteY2" fmla="*/ 1520190 h 1520190"/>
              <a:gd name="connsiteX3" fmla="*/ 760095 w 806451"/>
              <a:gd name="connsiteY3" fmla="*/ 1520190 h 1520190"/>
              <a:gd name="connsiteX4" fmla="*/ 0 w 806451"/>
              <a:gd name="connsiteY4" fmla="*/ 760095 h 1520190"/>
              <a:gd name="connsiteX5" fmla="*/ 760095 w 806451"/>
              <a:gd name="connsiteY5" fmla="*/ 0 h 152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451" h="1520190">
                <a:moveTo>
                  <a:pt x="760095" y="0"/>
                </a:moveTo>
                <a:lnTo>
                  <a:pt x="806451" y="0"/>
                </a:lnTo>
                <a:lnTo>
                  <a:pt x="806451" y="1520190"/>
                </a:lnTo>
                <a:lnTo>
                  <a:pt x="760095" y="1520190"/>
                </a:lnTo>
                <a:cubicBezTo>
                  <a:pt x="340306" y="1520190"/>
                  <a:pt x="0" y="1179884"/>
                  <a:pt x="0" y="760095"/>
                </a:cubicBezTo>
                <a:cubicBezTo>
                  <a:pt x="0" y="340306"/>
                  <a:pt x="340306" y="0"/>
                  <a:pt x="760095" y="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9" name="Oval 28">
            <a:extLst>
              <a:ext uri="{FF2B5EF4-FFF2-40B4-BE49-F238E27FC236}">
                <a16:creationId xmlns:a16="http://schemas.microsoft.com/office/drawing/2014/main" id="{9AB1090A-172E-249E-20D1-9ED6F9778154}"/>
              </a:ext>
            </a:extLst>
          </p:cNvPr>
          <p:cNvSpPr/>
          <p:nvPr userDrawn="1"/>
        </p:nvSpPr>
        <p:spPr>
          <a:xfrm>
            <a:off x="8154670" y="3101975"/>
            <a:ext cx="825500" cy="825500"/>
          </a:xfrm>
          <a:prstGeom prst="ellipse">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7" name="Rectangle: Rounded Corners 36">
            <a:extLst>
              <a:ext uri="{FF2B5EF4-FFF2-40B4-BE49-F238E27FC236}">
                <a16:creationId xmlns:a16="http://schemas.microsoft.com/office/drawing/2014/main" id="{E78834BD-6122-8897-155C-7D8AAA482567}"/>
              </a:ext>
            </a:extLst>
          </p:cNvPr>
          <p:cNvSpPr/>
          <p:nvPr userDrawn="1"/>
        </p:nvSpPr>
        <p:spPr>
          <a:xfrm>
            <a:off x="5938520" y="882316"/>
            <a:ext cx="2494280" cy="963930"/>
          </a:xfrm>
          <a:prstGeom prst="roundRect">
            <a:avLst>
              <a:gd name="adj" fmla="val 50000"/>
            </a:avLst>
          </a:pr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2" name="Freeform: Shape 41">
            <a:extLst>
              <a:ext uri="{FF2B5EF4-FFF2-40B4-BE49-F238E27FC236}">
                <a16:creationId xmlns:a16="http://schemas.microsoft.com/office/drawing/2014/main" id="{3536A388-F38A-423D-0271-552744C160CC}"/>
              </a:ext>
            </a:extLst>
          </p:cNvPr>
          <p:cNvSpPr/>
          <p:nvPr userDrawn="1"/>
        </p:nvSpPr>
        <p:spPr>
          <a:xfrm>
            <a:off x="10173970" y="5084778"/>
            <a:ext cx="2018031" cy="782320"/>
          </a:xfrm>
          <a:custGeom>
            <a:avLst/>
            <a:gdLst>
              <a:gd name="connsiteX0" fmla="*/ 391160 w 2018031"/>
              <a:gd name="connsiteY0" fmla="*/ 0 h 782320"/>
              <a:gd name="connsiteX1" fmla="*/ 2018031 w 2018031"/>
              <a:gd name="connsiteY1" fmla="*/ 0 h 782320"/>
              <a:gd name="connsiteX2" fmla="*/ 2018031 w 2018031"/>
              <a:gd name="connsiteY2" fmla="*/ 782320 h 782320"/>
              <a:gd name="connsiteX3" fmla="*/ 391160 w 2018031"/>
              <a:gd name="connsiteY3" fmla="*/ 782320 h 782320"/>
              <a:gd name="connsiteX4" fmla="*/ 0 w 2018031"/>
              <a:gd name="connsiteY4" fmla="*/ 391160 h 782320"/>
              <a:gd name="connsiteX5" fmla="*/ 391160 w 2018031"/>
              <a:gd name="connsiteY5" fmla="*/ 0 h 782320"/>
              <a:gd name="connsiteX0" fmla="*/ 2018031 w 2109471"/>
              <a:gd name="connsiteY0" fmla="*/ 782320 h 873760"/>
              <a:gd name="connsiteX1" fmla="*/ 391160 w 2109471"/>
              <a:gd name="connsiteY1" fmla="*/ 782320 h 873760"/>
              <a:gd name="connsiteX2" fmla="*/ 0 w 2109471"/>
              <a:gd name="connsiteY2" fmla="*/ 391160 h 873760"/>
              <a:gd name="connsiteX3" fmla="*/ 391160 w 2109471"/>
              <a:gd name="connsiteY3" fmla="*/ 0 h 873760"/>
              <a:gd name="connsiteX4" fmla="*/ 2018031 w 2109471"/>
              <a:gd name="connsiteY4" fmla="*/ 0 h 873760"/>
              <a:gd name="connsiteX5" fmla="*/ 2109471 w 2109471"/>
              <a:gd name="connsiteY5" fmla="*/ 873760 h 873760"/>
              <a:gd name="connsiteX0" fmla="*/ 2018031 w 2018031"/>
              <a:gd name="connsiteY0" fmla="*/ 782320 h 782320"/>
              <a:gd name="connsiteX1" fmla="*/ 391160 w 2018031"/>
              <a:gd name="connsiteY1" fmla="*/ 782320 h 782320"/>
              <a:gd name="connsiteX2" fmla="*/ 0 w 2018031"/>
              <a:gd name="connsiteY2" fmla="*/ 391160 h 782320"/>
              <a:gd name="connsiteX3" fmla="*/ 391160 w 2018031"/>
              <a:gd name="connsiteY3" fmla="*/ 0 h 782320"/>
              <a:gd name="connsiteX4" fmla="*/ 2018031 w 2018031"/>
              <a:gd name="connsiteY4" fmla="*/ 0 h 7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31" h="782320">
                <a:moveTo>
                  <a:pt x="2018031" y="782320"/>
                </a:moveTo>
                <a:lnTo>
                  <a:pt x="391160" y="782320"/>
                </a:lnTo>
                <a:cubicBezTo>
                  <a:pt x="175128" y="782320"/>
                  <a:pt x="0" y="607192"/>
                  <a:pt x="0" y="391160"/>
                </a:cubicBezTo>
                <a:cubicBezTo>
                  <a:pt x="0" y="175128"/>
                  <a:pt x="175128" y="0"/>
                  <a:pt x="391160" y="0"/>
                </a:cubicBezTo>
                <a:lnTo>
                  <a:pt x="2018031" y="0"/>
                </a:lnTo>
              </a:path>
            </a:pathLst>
          </a:custGeom>
          <a:noFill/>
          <a:ln w="1905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58" name="Picture Placeholder 57">
            <a:extLst>
              <a:ext uri="{FF2B5EF4-FFF2-40B4-BE49-F238E27FC236}">
                <a16:creationId xmlns:a16="http://schemas.microsoft.com/office/drawing/2014/main" id="{4B3972EC-C773-5A43-FB97-099CB4BCD367}"/>
              </a:ext>
            </a:extLst>
          </p:cNvPr>
          <p:cNvSpPr>
            <a:spLocks noGrp="1"/>
          </p:cNvSpPr>
          <p:nvPr>
            <p:ph type="pic" sz="quarter" idx="14" hasCustomPrompt="1"/>
          </p:nvPr>
        </p:nvSpPr>
        <p:spPr>
          <a:xfrm>
            <a:off x="6022975" y="4600908"/>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0" name="Picture Placeholder 59">
            <a:extLst>
              <a:ext uri="{FF2B5EF4-FFF2-40B4-BE49-F238E27FC236}">
                <a16:creationId xmlns:a16="http://schemas.microsoft.com/office/drawing/2014/main" id="{21C08761-BCFD-2804-56C5-147560B27512}"/>
              </a:ext>
            </a:extLst>
          </p:cNvPr>
          <p:cNvSpPr>
            <a:spLocks noGrp="1"/>
          </p:cNvSpPr>
          <p:nvPr>
            <p:ph type="pic" sz="quarter" idx="15" hasCustomPrompt="1"/>
          </p:nvPr>
        </p:nvSpPr>
        <p:spPr>
          <a:xfrm>
            <a:off x="9511025" y="2779604"/>
            <a:ext cx="1470242" cy="1470242"/>
          </a:xfrm>
          <a:prstGeom prst="ellipse">
            <a:avLst/>
          </a:prstGeom>
          <a:blipFill>
            <a:blip r:embed="rId7"/>
            <a:stretch>
              <a:fillRect/>
            </a:stretch>
          </a:blipFill>
        </p:spPr>
        <p:txBody>
          <a:bodyPr wrap="non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800" b="1" kern="1200" dirty="0">
                <a:solidFill>
                  <a:srgbClr val="DA291C"/>
                </a:solidFill>
                <a:latin typeface="+mn-lt"/>
                <a:ea typeface="+mn-ea"/>
                <a:cs typeface="+mn-cs"/>
              </a:defRPr>
            </a:lvl1pPr>
          </a:lstStyle>
          <a:p>
            <a:r>
              <a:rPr lang="en-US"/>
              <a:t>Click to </a:t>
            </a:r>
            <a:br>
              <a:rPr lang="en-US"/>
            </a:br>
            <a:r>
              <a:rPr lang="en-US"/>
              <a:t>add image</a:t>
            </a:r>
          </a:p>
        </p:txBody>
      </p:sp>
      <p:sp>
        <p:nvSpPr>
          <p:cNvPr id="7" name="Picture Placeholder 6">
            <a:extLst>
              <a:ext uri="{FF2B5EF4-FFF2-40B4-BE49-F238E27FC236}">
                <a16:creationId xmlns:a16="http://schemas.microsoft.com/office/drawing/2014/main" id="{7A93C421-0BFF-D458-4C46-91C277AFC2F7}"/>
              </a:ext>
            </a:extLst>
          </p:cNvPr>
          <p:cNvSpPr>
            <a:spLocks noGrp="1"/>
          </p:cNvSpPr>
          <p:nvPr>
            <p:ph type="pic" sz="quarter" idx="16" hasCustomPrompt="1"/>
          </p:nvPr>
        </p:nvSpPr>
        <p:spPr>
          <a:xfrm>
            <a:off x="7569200" y="488950"/>
            <a:ext cx="3587750" cy="1750662"/>
          </a:xfrm>
          <a:custGeom>
            <a:avLst/>
            <a:gdLst>
              <a:gd name="connsiteX0" fmla="*/ 875331 w 3587750"/>
              <a:gd name="connsiteY0" fmla="*/ 0 h 1750662"/>
              <a:gd name="connsiteX1" fmla="*/ 2712419 w 3587750"/>
              <a:gd name="connsiteY1" fmla="*/ 0 h 1750662"/>
              <a:gd name="connsiteX2" fmla="*/ 3587750 w 3587750"/>
              <a:gd name="connsiteY2" fmla="*/ 875331 h 1750662"/>
              <a:gd name="connsiteX3" fmla="*/ 2712419 w 3587750"/>
              <a:gd name="connsiteY3" fmla="*/ 1750662 h 1750662"/>
              <a:gd name="connsiteX4" fmla="*/ 875331 w 3587750"/>
              <a:gd name="connsiteY4" fmla="*/ 1750662 h 1750662"/>
              <a:gd name="connsiteX5" fmla="*/ 0 w 3587750"/>
              <a:gd name="connsiteY5" fmla="*/ 875331 h 1750662"/>
              <a:gd name="connsiteX6" fmla="*/ 875331 w 3587750"/>
              <a:gd name="connsiteY6" fmla="*/ 0 h 17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7750" h="1750662">
                <a:moveTo>
                  <a:pt x="875331" y="0"/>
                </a:moveTo>
                <a:lnTo>
                  <a:pt x="2712419" y="0"/>
                </a:lnTo>
                <a:cubicBezTo>
                  <a:pt x="3195851" y="0"/>
                  <a:pt x="3587750" y="391899"/>
                  <a:pt x="3587750" y="875331"/>
                </a:cubicBezTo>
                <a:cubicBezTo>
                  <a:pt x="3587750" y="1358763"/>
                  <a:pt x="3195851" y="1750662"/>
                  <a:pt x="2712419" y="1750662"/>
                </a:cubicBezTo>
                <a:lnTo>
                  <a:pt x="875331" y="1750662"/>
                </a:lnTo>
                <a:cubicBezTo>
                  <a:pt x="391899" y="1750662"/>
                  <a:pt x="0" y="1358763"/>
                  <a:pt x="0" y="875331"/>
                </a:cubicBezTo>
                <a:cubicBezTo>
                  <a:pt x="0" y="391899"/>
                  <a:pt x="391899" y="0"/>
                  <a:pt x="875331" y="0"/>
                </a:cubicBezTo>
                <a:close/>
              </a:path>
            </a:pathLst>
          </a:custGeom>
          <a:blipFill>
            <a:blip r:embed="rId8"/>
            <a:stretch>
              <a:fillRect/>
            </a:stretch>
          </a:blipFill>
        </p:spPr>
        <p:txBody>
          <a:bodyPr wrap="square" lIns="91440" anchor="ctr">
            <a:noAutofit/>
          </a:bodyPr>
          <a:lstStyle>
            <a:lvl1pPr marL="0" indent="0" algn="ctr">
              <a:buNone/>
              <a:defRPr sz="1800" b="1">
                <a:solidFill>
                  <a:srgbClr val="DA291C"/>
                </a:solidFill>
              </a:defRPr>
            </a:lvl1pPr>
          </a:lstStyle>
          <a:p>
            <a:r>
              <a:rPr lang="en-US"/>
              <a:t>Click to add image</a:t>
            </a:r>
          </a:p>
        </p:txBody>
      </p:sp>
      <p:sp>
        <p:nvSpPr>
          <p:cNvPr id="2" name="Text Placeholder 13">
            <a:extLst>
              <a:ext uri="{FF2B5EF4-FFF2-40B4-BE49-F238E27FC236}">
                <a16:creationId xmlns:a16="http://schemas.microsoft.com/office/drawing/2014/main" id="{410DB0DD-3550-AA3A-3964-0928F4F14294}"/>
              </a:ext>
            </a:extLst>
          </p:cNvPr>
          <p:cNvSpPr>
            <a:spLocks noGrp="1"/>
          </p:cNvSpPr>
          <p:nvPr>
            <p:ph type="body" sz="quarter" idx="17" hasCustomPrompt="1"/>
          </p:nvPr>
        </p:nvSpPr>
        <p:spPr>
          <a:xfrm>
            <a:off x="560269" y="4908128"/>
            <a:ext cx="4187369"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85064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1402111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2EF3D7E1-E5A6-9F41-9CF8-AAAEB02D2F1C}"/>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 name="Graphic 1">
            <a:extLst>
              <a:ext uri="{FF2B5EF4-FFF2-40B4-BE49-F238E27FC236}">
                <a16:creationId xmlns:a16="http://schemas.microsoft.com/office/drawing/2014/main" id="{DFB796EA-5FE4-C00B-C632-B6DD2037CA9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7" name="Text Placeholder 21">
            <a:extLst>
              <a:ext uri="{FF2B5EF4-FFF2-40B4-BE49-F238E27FC236}">
                <a16:creationId xmlns:a16="http://schemas.microsoft.com/office/drawing/2014/main" id="{12F89F06-2842-6C78-F8B9-DF481DE16163}"/>
              </a:ext>
            </a:extLst>
          </p:cNvPr>
          <p:cNvSpPr>
            <a:spLocks noGrp="1"/>
          </p:cNvSpPr>
          <p:nvPr>
            <p:ph type="body" sz="quarter" idx="11" hasCustomPrompt="1"/>
          </p:nvPr>
        </p:nvSpPr>
        <p:spPr>
          <a:xfrm>
            <a:off x="6948369" y="454542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8" name="Title 1">
            <a:extLst>
              <a:ext uri="{FF2B5EF4-FFF2-40B4-BE49-F238E27FC236}">
                <a16:creationId xmlns:a16="http://schemas.microsoft.com/office/drawing/2014/main" id="{C09011B2-930B-2726-A34F-9595F38F67E6}"/>
              </a:ext>
            </a:extLst>
          </p:cNvPr>
          <p:cNvSpPr>
            <a:spLocks noGrp="1"/>
          </p:cNvSpPr>
          <p:nvPr>
            <p:ph type="ctrTitle" hasCustomPrompt="1"/>
          </p:nvPr>
        </p:nvSpPr>
        <p:spPr>
          <a:xfrm>
            <a:off x="6948369" y="2283169"/>
            <a:ext cx="4849931" cy="2088828"/>
          </a:xfrm>
          <a:prstGeom prst="rect">
            <a:avLst/>
          </a:prstGeom>
        </p:spPr>
        <p:txBody>
          <a:bodyPr vert="horz" anchor="t"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9" name="Subtitle 2">
            <a:extLst>
              <a:ext uri="{FF2B5EF4-FFF2-40B4-BE49-F238E27FC236}">
                <a16:creationId xmlns:a16="http://schemas.microsoft.com/office/drawing/2014/main" id="{817DEC49-9F6E-FEDD-D9A7-746572D694B9}"/>
              </a:ext>
            </a:extLst>
          </p:cNvPr>
          <p:cNvSpPr>
            <a:spLocks noGrp="1"/>
          </p:cNvSpPr>
          <p:nvPr>
            <p:ph type="subTitle" idx="1" hasCustomPrompt="1"/>
          </p:nvPr>
        </p:nvSpPr>
        <p:spPr>
          <a:xfrm>
            <a:off x="6948369" y="174051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4" name="TextBox 13">
            <a:extLst>
              <a:ext uri="{FF2B5EF4-FFF2-40B4-BE49-F238E27FC236}">
                <a16:creationId xmlns:a16="http://schemas.microsoft.com/office/drawing/2014/main" id="{F44FBDBE-CB0C-FA03-27E9-222DD602C14A}"/>
              </a:ext>
            </a:extLst>
          </p:cNvPr>
          <p:cNvSpPr txBox="1"/>
          <p:nvPr userDrawn="1"/>
        </p:nvSpPr>
        <p:spPr bwMode="black">
          <a:xfrm>
            <a:off x="407546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the United States, the European Union, and various other countries. </a:t>
            </a:r>
          </a:p>
        </p:txBody>
      </p:sp>
      <p:grpSp>
        <p:nvGrpSpPr>
          <p:cNvPr id="4" name="Group 3">
            <a:extLst>
              <a:ext uri="{FF2B5EF4-FFF2-40B4-BE49-F238E27FC236}">
                <a16:creationId xmlns:a16="http://schemas.microsoft.com/office/drawing/2014/main" id="{B5787C3C-B50B-409B-D239-AC6FD72699C3}"/>
              </a:ext>
            </a:extLst>
          </p:cNvPr>
          <p:cNvGrpSpPr/>
          <p:nvPr userDrawn="1"/>
        </p:nvGrpSpPr>
        <p:grpSpPr>
          <a:xfrm>
            <a:off x="-5079" y="0"/>
            <a:ext cx="6333420" cy="6858000"/>
            <a:chOff x="16581" y="0"/>
            <a:chExt cx="6333420" cy="6858000"/>
          </a:xfrm>
        </p:grpSpPr>
        <p:sp>
          <p:nvSpPr>
            <p:cNvPr id="5" name="Rectangle: Top Corners Rounded 4">
              <a:extLst>
                <a:ext uri="{FF2B5EF4-FFF2-40B4-BE49-F238E27FC236}">
                  <a16:creationId xmlns:a16="http://schemas.microsoft.com/office/drawing/2014/main" id="{C25A6BEA-005B-9875-2AE7-6D57A7F0472B}"/>
                </a:ext>
              </a:extLst>
            </p:cNvPr>
            <p:cNvSpPr/>
            <p:nvPr userDrawn="1"/>
          </p:nvSpPr>
          <p:spPr>
            <a:xfrm rot="5400000">
              <a:off x="5116" y="2759744"/>
              <a:ext cx="4114800" cy="408171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6" name="Freeform: Shape 5">
              <a:extLst>
                <a:ext uri="{FF2B5EF4-FFF2-40B4-BE49-F238E27FC236}">
                  <a16:creationId xmlns:a16="http://schemas.microsoft.com/office/drawing/2014/main" id="{6DFBA484-25CD-1779-3A38-65ED15CCD6D6}"/>
                </a:ext>
              </a:extLst>
            </p:cNvPr>
            <p:cNvSpPr/>
            <p:nvPr userDrawn="1"/>
          </p:nvSpPr>
          <p:spPr>
            <a:xfrm>
              <a:off x="21660" y="0"/>
              <a:ext cx="6328341" cy="5552111"/>
            </a:xfrm>
            <a:custGeom>
              <a:avLst/>
              <a:gdLst>
                <a:gd name="connsiteX0" fmla="*/ 0 w 6328341"/>
                <a:gd name="connsiteY0" fmla="*/ 0 h 5552111"/>
                <a:gd name="connsiteX1" fmla="*/ 6328341 w 6328341"/>
                <a:gd name="connsiteY1" fmla="*/ 0 h 5552111"/>
                <a:gd name="connsiteX2" fmla="*/ 6328341 w 6328341"/>
                <a:gd name="connsiteY2" fmla="*/ 2377111 h 5552111"/>
                <a:gd name="connsiteX3" fmla="*/ 3153341 w 6328341"/>
                <a:gd name="connsiteY3" fmla="*/ 5552111 h 5552111"/>
                <a:gd name="connsiteX4" fmla="*/ 42846 w 6328341"/>
                <a:gd name="connsiteY4" fmla="*/ 3016984 h 5552111"/>
                <a:gd name="connsiteX5" fmla="*/ 0 w 6328341"/>
                <a:gd name="connsiteY5" fmla="*/ 273624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8341" h="5552111">
                  <a:moveTo>
                    <a:pt x="0" y="0"/>
                  </a:moveTo>
                  <a:lnTo>
                    <a:pt x="6328341" y="0"/>
                  </a:lnTo>
                  <a:lnTo>
                    <a:pt x="6328341" y="2377111"/>
                  </a:lnTo>
                  <a:cubicBezTo>
                    <a:pt x="6328341" y="4130615"/>
                    <a:pt x="4906845" y="5552111"/>
                    <a:pt x="3153341" y="5552111"/>
                  </a:cubicBezTo>
                  <a:cubicBezTo>
                    <a:pt x="1619025" y="5552111"/>
                    <a:pt x="338903" y="4463778"/>
                    <a:pt x="42846" y="3016984"/>
                  </a:cubicBezTo>
                  <a:lnTo>
                    <a:pt x="0" y="2736246"/>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DF9BA332-9382-C19F-66FE-99AB2FD12525}"/>
                </a:ext>
              </a:extLst>
            </p:cNvPr>
            <p:cNvSpPr/>
            <p:nvPr userDrawn="1"/>
          </p:nvSpPr>
          <p:spPr>
            <a:xfrm rot="5400000">
              <a:off x="652981" y="2106800"/>
              <a:ext cx="2808911" cy="4081711"/>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grpSp>
      <p:sp>
        <p:nvSpPr>
          <p:cNvPr id="11" name="Text Placeholder 13">
            <a:extLst>
              <a:ext uri="{FF2B5EF4-FFF2-40B4-BE49-F238E27FC236}">
                <a16:creationId xmlns:a16="http://schemas.microsoft.com/office/drawing/2014/main" id="{64565F74-6607-D645-F5A7-0A5632621C55}"/>
              </a:ext>
            </a:extLst>
          </p:cNvPr>
          <p:cNvSpPr>
            <a:spLocks noGrp="1"/>
          </p:cNvSpPr>
          <p:nvPr>
            <p:ph type="body" sz="quarter" idx="17" hasCustomPrompt="1"/>
          </p:nvPr>
        </p:nvSpPr>
        <p:spPr>
          <a:xfrm>
            <a:off x="6948369" y="575394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2233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528559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Graphic 11">
            <a:extLst>
              <a:ext uri="{FF2B5EF4-FFF2-40B4-BE49-F238E27FC236}">
                <a16:creationId xmlns:a16="http://schemas.microsoft.com/office/drawing/2014/main" id="{CCE057E2-8B7A-030D-538C-6C18EF64073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 y="241300"/>
            <a:ext cx="11868149" cy="6362699"/>
          </a:xfrm>
          <a:prstGeom prst="rect">
            <a:avLst/>
          </a:prstGeom>
        </p:spPr>
      </p:pic>
      <p:sp>
        <p:nvSpPr>
          <p:cNvPr id="20" name="Rectangle: Rounded Corners 19">
            <a:extLst>
              <a:ext uri="{FF2B5EF4-FFF2-40B4-BE49-F238E27FC236}">
                <a16:creationId xmlns:a16="http://schemas.microsoft.com/office/drawing/2014/main" id="{E3DF00FD-7F50-5F6A-0211-01F10C408F79}"/>
              </a:ext>
            </a:extLst>
          </p:cNvPr>
          <p:cNvSpPr/>
          <p:nvPr userDrawn="1"/>
        </p:nvSpPr>
        <p:spPr>
          <a:xfrm rot="2700000">
            <a:off x="9559085" y="-38969"/>
            <a:ext cx="1593806" cy="357200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2" name="Rectangle: Rounded Corners 21">
            <a:extLst>
              <a:ext uri="{FF2B5EF4-FFF2-40B4-BE49-F238E27FC236}">
                <a16:creationId xmlns:a16="http://schemas.microsoft.com/office/drawing/2014/main" id="{0E54E32E-29E1-0CE9-9EB3-4299AC5BA551}"/>
              </a:ext>
            </a:extLst>
          </p:cNvPr>
          <p:cNvSpPr/>
          <p:nvPr userDrawn="1"/>
        </p:nvSpPr>
        <p:spPr>
          <a:xfrm rot="2700000">
            <a:off x="9854559" y="1343244"/>
            <a:ext cx="592131" cy="3587612"/>
          </a:xfrm>
          <a:prstGeom prst="roundRect">
            <a:avLst>
              <a:gd name="adj" fmla="val 50000"/>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4" name="Freeform: Shape 23">
            <a:extLst>
              <a:ext uri="{FF2B5EF4-FFF2-40B4-BE49-F238E27FC236}">
                <a16:creationId xmlns:a16="http://schemas.microsoft.com/office/drawing/2014/main" id="{33A17EB4-0511-A9D6-5B78-5B9A582D9D64}"/>
              </a:ext>
            </a:extLst>
          </p:cNvPr>
          <p:cNvSpPr/>
          <p:nvPr userDrawn="1"/>
        </p:nvSpPr>
        <p:spPr>
          <a:xfrm rot="2700000">
            <a:off x="8557688" y="693470"/>
            <a:ext cx="2580562" cy="3142418"/>
          </a:xfrm>
          <a:custGeom>
            <a:avLst/>
            <a:gdLst>
              <a:gd name="connsiteX0" fmla="*/ 0 w 2580562"/>
              <a:gd name="connsiteY0" fmla="*/ 944206 h 4086624"/>
              <a:gd name="connsiteX1" fmla="*/ 704269 w 2580562"/>
              <a:gd name="connsiteY1" fmla="*/ 239938 h 4086624"/>
              <a:gd name="connsiteX2" fmla="*/ 1862790 w 2580562"/>
              <a:gd name="connsiteY2" fmla="*/ 239938 h 4086624"/>
              <a:gd name="connsiteX3" fmla="*/ 2580562 w 2580562"/>
              <a:gd name="connsiteY3" fmla="*/ 957710 h 4086624"/>
              <a:gd name="connsiteX4" fmla="*/ 2580562 w 2580562"/>
              <a:gd name="connsiteY4" fmla="*/ 2796343 h 4086624"/>
              <a:gd name="connsiteX5" fmla="*/ 1290281 w 2580562"/>
              <a:gd name="connsiteY5" fmla="*/ 4086624 h 4086624"/>
              <a:gd name="connsiteX6" fmla="*/ 0 w 2580562"/>
              <a:gd name="connsiteY6" fmla="*/ 2796343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7" fmla="*/ 795709 w 2580562"/>
              <a:gd name="connsiteY7" fmla="*/ 331378 h 4086624"/>
              <a:gd name="connsiteX0" fmla="*/ 704269 w 2580562"/>
              <a:gd name="connsiteY0" fmla="*/ 239938 h 4086624"/>
              <a:gd name="connsiteX1" fmla="*/ 1862790 w 2580562"/>
              <a:gd name="connsiteY1" fmla="*/ 239938 h 4086624"/>
              <a:gd name="connsiteX2" fmla="*/ 2580562 w 2580562"/>
              <a:gd name="connsiteY2" fmla="*/ 957710 h 4086624"/>
              <a:gd name="connsiteX3" fmla="*/ 2580562 w 2580562"/>
              <a:gd name="connsiteY3" fmla="*/ 2796343 h 4086624"/>
              <a:gd name="connsiteX4" fmla="*/ 1290281 w 2580562"/>
              <a:gd name="connsiteY4" fmla="*/ 4086624 h 4086624"/>
              <a:gd name="connsiteX5" fmla="*/ 0 w 2580562"/>
              <a:gd name="connsiteY5" fmla="*/ 2796343 h 4086624"/>
              <a:gd name="connsiteX6" fmla="*/ 0 w 2580562"/>
              <a:gd name="connsiteY6" fmla="*/ 944206 h 4086624"/>
              <a:gd name="connsiteX0" fmla="*/ 1862790 w 2580562"/>
              <a:gd name="connsiteY0" fmla="*/ 0 h 3846686"/>
              <a:gd name="connsiteX1" fmla="*/ 2580562 w 2580562"/>
              <a:gd name="connsiteY1" fmla="*/ 717772 h 3846686"/>
              <a:gd name="connsiteX2" fmla="*/ 2580562 w 2580562"/>
              <a:gd name="connsiteY2" fmla="*/ 2556405 h 3846686"/>
              <a:gd name="connsiteX3" fmla="*/ 1290281 w 2580562"/>
              <a:gd name="connsiteY3" fmla="*/ 3846686 h 3846686"/>
              <a:gd name="connsiteX4" fmla="*/ 0 w 2580562"/>
              <a:gd name="connsiteY4" fmla="*/ 2556405 h 3846686"/>
              <a:gd name="connsiteX5" fmla="*/ 0 w 2580562"/>
              <a:gd name="connsiteY5" fmla="*/ 704268 h 3846686"/>
              <a:gd name="connsiteX0" fmla="*/ 2580562 w 2580562"/>
              <a:gd name="connsiteY0" fmla="*/ 13504 h 3142418"/>
              <a:gd name="connsiteX1" fmla="*/ 2580562 w 2580562"/>
              <a:gd name="connsiteY1" fmla="*/ 1852137 h 3142418"/>
              <a:gd name="connsiteX2" fmla="*/ 1290281 w 2580562"/>
              <a:gd name="connsiteY2" fmla="*/ 3142418 h 3142418"/>
              <a:gd name="connsiteX3" fmla="*/ 0 w 2580562"/>
              <a:gd name="connsiteY3" fmla="*/ 1852137 h 3142418"/>
              <a:gd name="connsiteX4" fmla="*/ 0 w 2580562"/>
              <a:gd name="connsiteY4" fmla="*/ 0 h 314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0562" h="3142418">
                <a:moveTo>
                  <a:pt x="2580562" y="13504"/>
                </a:moveTo>
                <a:lnTo>
                  <a:pt x="2580562" y="1852137"/>
                </a:lnTo>
                <a:cubicBezTo>
                  <a:pt x="2580562" y="2564740"/>
                  <a:pt x="2002884" y="3142418"/>
                  <a:pt x="1290281" y="3142418"/>
                </a:cubicBezTo>
                <a:cubicBezTo>
                  <a:pt x="577678" y="3142418"/>
                  <a:pt x="0" y="2564740"/>
                  <a:pt x="0" y="1852137"/>
                </a:cubicBezTo>
                <a:lnTo>
                  <a:pt x="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6" name="Graphic 25">
            <a:extLst>
              <a:ext uri="{FF2B5EF4-FFF2-40B4-BE49-F238E27FC236}">
                <a16:creationId xmlns:a16="http://schemas.microsoft.com/office/drawing/2014/main" id="{279552D8-93AA-1558-53CF-B3AA2441C9F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27" name="Text Placeholder 21">
            <a:extLst>
              <a:ext uri="{FF2B5EF4-FFF2-40B4-BE49-F238E27FC236}">
                <a16:creationId xmlns:a16="http://schemas.microsoft.com/office/drawing/2014/main" id="{2DB327D4-53F8-A02D-FD4B-DE3CE5FC3F4D}"/>
              </a:ext>
            </a:extLst>
          </p:cNvPr>
          <p:cNvSpPr>
            <a:spLocks noGrp="1"/>
          </p:cNvSpPr>
          <p:nvPr>
            <p:ph type="body" sz="quarter" idx="11" hasCustomPrompt="1"/>
          </p:nvPr>
        </p:nvSpPr>
        <p:spPr>
          <a:xfrm>
            <a:off x="560269" y="4513255"/>
            <a:ext cx="6716020"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28" name="Title 1">
            <a:extLst>
              <a:ext uri="{FF2B5EF4-FFF2-40B4-BE49-F238E27FC236}">
                <a16:creationId xmlns:a16="http://schemas.microsoft.com/office/drawing/2014/main" id="{1D4F7CBF-B263-6DFD-1E56-2BCBA31644B6}"/>
              </a:ext>
            </a:extLst>
          </p:cNvPr>
          <p:cNvSpPr>
            <a:spLocks noGrp="1"/>
          </p:cNvSpPr>
          <p:nvPr>
            <p:ph type="ctrTitle" hasCustomPrompt="1"/>
          </p:nvPr>
        </p:nvSpPr>
        <p:spPr>
          <a:xfrm>
            <a:off x="560269" y="2292059"/>
            <a:ext cx="6716020"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29" name="Subtitle 2">
            <a:extLst>
              <a:ext uri="{FF2B5EF4-FFF2-40B4-BE49-F238E27FC236}">
                <a16:creationId xmlns:a16="http://schemas.microsoft.com/office/drawing/2014/main" id="{E612B469-E30C-E96F-0490-057826786242}"/>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30" name="TextBox 29">
            <a:extLst>
              <a:ext uri="{FF2B5EF4-FFF2-40B4-BE49-F238E27FC236}">
                <a16:creationId xmlns:a16="http://schemas.microsoft.com/office/drawing/2014/main" id="{EF596005-FB39-2120-DA4B-99A6851C070A}"/>
              </a:ext>
            </a:extLst>
          </p:cNvPr>
          <p:cNvSpPr txBox="1"/>
          <p:nvPr userDrawn="1"/>
        </p:nvSpPr>
        <p:spPr bwMode="black">
          <a:xfrm>
            <a:off x="560269" y="66215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sp>
        <p:nvSpPr>
          <p:cNvPr id="42" name="Picture Placeholder 41">
            <a:extLst>
              <a:ext uri="{FF2B5EF4-FFF2-40B4-BE49-F238E27FC236}">
                <a16:creationId xmlns:a16="http://schemas.microsoft.com/office/drawing/2014/main" id="{178ED566-AC4C-DB1A-FBA8-411D294AA9F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Text Placeholder 13">
            <a:extLst>
              <a:ext uri="{FF2B5EF4-FFF2-40B4-BE49-F238E27FC236}">
                <a16:creationId xmlns:a16="http://schemas.microsoft.com/office/drawing/2014/main" id="{4871D7E5-7016-D225-9AA1-16FDB1DA9B1E}"/>
              </a:ext>
            </a:extLst>
          </p:cNvPr>
          <p:cNvSpPr>
            <a:spLocks noGrp="1"/>
          </p:cNvSpPr>
          <p:nvPr>
            <p:ph type="body" sz="quarter" idx="17" hasCustomPrompt="1"/>
          </p:nvPr>
        </p:nvSpPr>
        <p:spPr>
          <a:xfrm>
            <a:off x="560268" y="5680710"/>
            <a:ext cx="6716020"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144781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078312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6" name="Rectangle 45">
            <a:extLst>
              <a:ext uri="{FF2B5EF4-FFF2-40B4-BE49-F238E27FC236}">
                <a16:creationId xmlns:a16="http://schemas.microsoft.com/office/drawing/2014/main" id="{739BB318-2FA2-9BC0-C500-B054B13E410C}"/>
              </a:ext>
            </a:extLst>
          </p:cNvPr>
          <p:cNvSpPr/>
          <p:nvPr userDrawn="1"/>
        </p:nvSpPr>
        <p:spPr>
          <a:xfrm>
            <a:off x="-1"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15" name="Graphic 14">
            <a:extLst>
              <a:ext uri="{FF2B5EF4-FFF2-40B4-BE49-F238E27FC236}">
                <a16:creationId xmlns:a16="http://schemas.microsoft.com/office/drawing/2014/main" id="{8257E79C-F908-FC57-48EB-74840AB78064}"/>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996138" y="1574801"/>
            <a:ext cx="1566472" cy="5029200"/>
          </a:xfrm>
          <a:prstGeom prst="rect">
            <a:avLst/>
          </a:prstGeom>
        </p:spPr>
      </p:pic>
      <p:sp>
        <p:nvSpPr>
          <p:cNvPr id="39" name="Freeform: Shape 38">
            <a:extLst>
              <a:ext uri="{FF2B5EF4-FFF2-40B4-BE49-F238E27FC236}">
                <a16:creationId xmlns:a16="http://schemas.microsoft.com/office/drawing/2014/main" id="{EA460FB5-1D71-63A8-83DD-7C183AC8C704}"/>
              </a:ext>
            </a:extLst>
          </p:cNvPr>
          <p:cNvSpPr>
            <a:spLocks/>
          </p:cNvSpPr>
          <p:nvPr userDrawn="1"/>
        </p:nvSpPr>
        <p:spPr>
          <a:xfrm>
            <a:off x="6115326" y="6091026"/>
            <a:ext cx="1562353" cy="751899"/>
          </a:xfrm>
          <a:custGeom>
            <a:avLst/>
            <a:gdLst>
              <a:gd name="connsiteX0" fmla="*/ 781177 w 1562353"/>
              <a:gd name="connsiteY0" fmla="*/ 0 h 751899"/>
              <a:gd name="connsiteX1" fmla="*/ 1549698 w 1562353"/>
              <a:gd name="connsiteY1" fmla="*/ 626363 h 751899"/>
              <a:gd name="connsiteX2" fmla="*/ 1562353 w 1562353"/>
              <a:gd name="connsiteY2" fmla="*/ 751899 h 751899"/>
              <a:gd name="connsiteX3" fmla="*/ 0 w 1562353"/>
              <a:gd name="connsiteY3" fmla="*/ 751899 h 751899"/>
              <a:gd name="connsiteX4" fmla="*/ 12655 w 1562353"/>
              <a:gd name="connsiteY4" fmla="*/ 626363 h 751899"/>
              <a:gd name="connsiteX5" fmla="*/ 781177 w 1562353"/>
              <a:gd name="connsiteY5" fmla="*/ 0 h 75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353" h="751899">
                <a:moveTo>
                  <a:pt x="781177" y="0"/>
                </a:moveTo>
                <a:cubicBezTo>
                  <a:pt x="1160266" y="0"/>
                  <a:pt x="1476550" y="268899"/>
                  <a:pt x="1549698" y="626363"/>
                </a:cubicBezTo>
                <a:lnTo>
                  <a:pt x="1562353" y="751899"/>
                </a:lnTo>
                <a:lnTo>
                  <a:pt x="0" y="751899"/>
                </a:lnTo>
                <a:lnTo>
                  <a:pt x="12655" y="626363"/>
                </a:lnTo>
                <a:cubicBezTo>
                  <a:pt x="85803" y="268899"/>
                  <a:pt x="402087" y="0"/>
                  <a:pt x="781177" y="0"/>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0" name="Freeform: Shape 39">
            <a:extLst>
              <a:ext uri="{FF2B5EF4-FFF2-40B4-BE49-F238E27FC236}">
                <a16:creationId xmlns:a16="http://schemas.microsoft.com/office/drawing/2014/main" id="{F2AAAAF4-7481-56CC-28C1-4AD28C235C0D}"/>
              </a:ext>
            </a:extLst>
          </p:cNvPr>
          <p:cNvSpPr/>
          <p:nvPr userDrawn="1"/>
        </p:nvSpPr>
        <p:spPr>
          <a:xfrm>
            <a:off x="9914020" y="4855317"/>
            <a:ext cx="1574088" cy="1987609"/>
          </a:xfrm>
          <a:custGeom>
            <a:avLst/>
            <a:gdLst>
              <a:gd name="connsiteX0" fmla="*/ 1557049 w 1574088"/>
              <a:gd name="connsiteY0" fmla="*/ 0 h 1987609"/>
              <a:gd name="connsiteX1" fmla="*/ 1574088 w 1574088"/>
              <a:gd name="connsiteY1" fmla="*/ 1718 h 1987609"/>
              <a:gd name="connsiteX2" fmla="*/ 1574088 w 1574088"/>
              <a:gd name="connsiteY2" fmla="*/ 1987609 h 1987609"/>
              <a:gd name="connsiteX3" fmla="*/ 0 w 1574088"/>
              <a:gd name="connsiteY3" fmla="*/ 1987609 h 1987609"/>
              <a:gd name="connsiteX4" fmla="*/ 0 w 1574088"/>
              <a:gd name="connsiteY4" fmla="*/ 1557049 h 1987609"/>
              <a:gd name="connsiteX5" fmla="*/ 1557049 w 1574088"/>
              <a:gd name="connsiteY5" fmla="*/ 0 h 198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088" h="1987609">
                <a:moveTo>
                  <a:pt x="1557049" y="0"/>
                </a:moveTo>
                <a:lnTo>
                  <a:pt x="1574088" y="1718"/>
                </a:lnTo>
                <a:lnTo>
                  <a:pt x="1574088" y="1987609"/>
                </a:lnTo>
                <a:lnTo>
                  <a:pt x="0" y="1987609"/>
                </a:lnTo>
                <a:lnTo>
                  <a:pt x="0" y="1557049"/>
                </a:lnTo>
                <a:cubicBezTo>
                  <a:pt x="0" y="697115"/>
                  <a:pt x="697115" y="0"/>
                  <a:pt x="1557049" y="0"/>
                </a:cubicBezTo>
                <a:close/>
              </a:path>
            </a:pathLst>
          </a:custGeom>
          <a:gradFill>
            <a:gsLst>
              <a:gs pos="0">
                <a:srgbClr val="6EEAC4"/>
              </a:gs>
              <a:gs pos="4000">
                <a:srgbClr val="69DFBD"/>
              </a:gs>
              <a:gs pos="39000">
                <a:srgbClr val="458588"/>
              </a:gs>
              <a:gs pos="68000">
                <a:srgbClr val="2A4360"/>
              </a:gs>
              <a:gs pos="89000">
                <a:srgbClr val="191A48"/>
              </a:gs>
              <a:gs pos="100000">
                <a:srgbClr val="130B3F"/>
              </a:gs>
            </a:gsLst>
            <a:lin ang="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3" name="Freeform: Shape 32">
            <a:extLst>
              <a:ext uri="{FF2B5EF4-FFF2-40B4-BE49-F238E27FC236}">
                <a16:creationId xmlns:a16="http://schemas.microsoft.com/office/drawing/2014/main" id="{913F0253-1103-0501-0DDE-FBAF667D32CE}"/>
              </a:ext>
            </a:extLst>
          </p:cNvPr>
          <p:cNvSpPr/>
          <p:nvPr userDrawn="1"/>
        </p:nvSpPr>
        <p:spPr>
          <a:xfrm>
            <a:off x="11821584" y="743158"/>
            <a:ext cx="375516" cy="1813796"/>
          </a:xfrm>
          <a:custGeom>
            <a:avLst/>
            <a:gdLst>
              <a:gd name="connsiteX0" fmla="*/ 375516 w 375516"/>
              <a:gd name="connsiteY0" fmla="*/ 0 h 1813796"/>
              <a:gd name="connsiteX1" fmla="*/ 375516 w 375516"/>
              <a:gd name="connsiteY1" fmla="*/ 1813796 h 1813796"/>
              <a:gd name="connsiteX2" fmla="*/ 287640 w 375516"/>
              <a:gd name="connsiteY2" fmla="*/ 1786518 h 1813796"/>
              <a:gd name="connsiteX3" fmla="*/ 0 w 375516"/>
              <a:gd name="connsiteY3" fmla="*/ 1352570 h 1813796"/>
              <a:gd name="connsiteX4" fmla="*/ 0 w 375516"/>
              <a:gd name="connsiteY4" fmla="*/ 461226 h 1813796"/>
              <a:gd name="connsiteX5" fmla="*/ 287640 w 375516"/>
              <a:gd name="connsiteY5" fmla="*/ 27278 h 181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16" h="1813796">
                <a:moveTo>
                  <a:pt x="375516" y="0"/>
                </a:moveTo>
                <a:lnTo>
                  <a:pt x="375516" y="1813796"/>
                </a:lnTo>
                <a:lnTo>
                  <a:pt x="287640" y="1786518"/>
                </a:lnTo>
                <a:cubicBezTo>
                  <a:pt x="118606" y="1715023"/>
                  <a:pt x="0" y="1547648"/>
                  <a:pt x="0" y="1352570"/>
                </a:cubicBezTo>
                <a:lnTo>
                  <a:pt x="0" y="461226"/>
                </a:lnTo>
                <a:cubicBezTo>
                  <a:pt x="0" y="266149"/>
                  <a:pt x="118606" y="98774"/>
                  <a:pt x="287640" y="27278"/>
                </a:cubicBezTo>
                <a:close/>
              </a:path>
            </a:pathLst>
          </a:cu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1" name="Freeform: Shape 30">
            <a:extLst>
              <a:ext uri="{FF2B5EF4-FFF2-40B4-BE49-F238E27FC236}">
                <a16:creationId xmlns:a16="http://schemas.microsoft.com/office/drawing/2014/main" id="{47676A29-7E8F-1D6A-EC1B-460D31DC64E0}"/>
              </a:ext>
            </a:extLst>
          </p:cNvPr>
          <p:cNvSpPr/>
          <p:nvPr userDrawn="1"/>
        </p:nvSpPr>
        <p:spPr>
          <a:xfrm>
            <a:off x="11834966" y="2890625"/>
            <a:ext cx="362135" cy="3952299"/>
          </a:xfrm>
          <a:custGeom>
            <a:avLst/>
            <a:gdLst>
              <a:gd name="connsiteX0" fmla="*/ 362135 w 362135"/>
              <a:gd name="connsiteY0" fmla="*/ 0 h 3952299"/>
              <a:gd name="connsiteX1" fmla="*/ 362135 w 362135"/>
              <a:gd name="connsiteY1" fmla="*/ 3952299 h 3952299"/>
              <a:gd name="connsiteX2" fmla="*/ 345157 w 362135"/>
              <a:gd name="connsiteY2" fmla="*/ 3947029 h 3952299"/>
              <a:gd name="connsiteX3" fmla="*/ 0 w 362135"/>
              <a:gd name="connsiteY3" fmla="*/ 3426307 h 3952299"/>
              <a:gd name="connsiteX4" fmla="*/ 0 w 362135"/>
              <a:gd name="connsiteY4" fmla="*/ 525991 h 3952299"/>
              <a:gd name="connsiteX5" fmla="*/ 345157 w 362135"/>
              <a:gd name="connsiteY5" fmla="*/ 5270 h 39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135" h="3952299">
                <a:moveTo>
                  <a:pt x="362135" y="0"/>
                </a:moveTo>
                <a:lnTo>
                  <a:pt x="362135" y="3952299"/>
                </a:lnTo>
                <a:lnTo>
                  <a:pt x="345157" y="3947029"/>
                </a:lnTo>
                <a:cubicBezTo>
                  <a:pt x="142323" y="3861237"/>
                  <a:pt x="0" y="3660393"/>
                  <a:pt x="0" y="3426307"/>
                </a:cubicBezTo>
                <a:lnTo>
                  <a:pt x="0" y="525991"/>
                </a:lnTo>
                <a:cubicBezTo>
                  <a:pt x="0" y="291906"/>
                  <a:pt x="142323" y="91062"/>
                  <a:pt x="345157" y="527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68" name="Graphic 67">
            <a:extLst>
              <a:ext uri="{FF2B5EF4-FFF2-40B4-BE49-F238E27FC236}">
                <a16:creationId xmlns:a16="http://schemas.microsoft.com/office/drawing/2014/main" id="{A9941B5D-B587-2CD8-1E2F-5B1501282D4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710042" y="611533"/>
            <a:ext cx="2212298" cy="399963"/>
          </a:xfrm>
          <a:prstGeom prst="rect">
            <a:avLst/>
          </a:prstGeom>
        </p:spPr>
      </p:pic>
      <p:sp>
        <p:nvSpPr>
          <p:cNvPr id="73" name="TextBox 72">
            <a:extLst>
              <a:ext uri="{FF2B5EF4-FFF2-40B4-BE49-F238E27FC236}">
                <a16:creationId xmlns:a16="http://schemas.microsoft.com/office/drawing/2014/main" id="{A3F0ED94-D4EA-C9DE-D42F-D4FB64467424}"/>
              </a:ext>
            </a:extLst>
          </p:cNvPr>
          <p:cNvSpPr txBox="1"/>
          <p:nvPr userDrawn="1"/>
        </p:nvSpPr>
        <p:spPr bwMode="black">
          <a:xfrm>
            <a:off x="560269" y="6458393"/>
            <a:ext cx="7722832"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a:t>
            </a:r>
            <a:b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b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the United States, the European Union, and various other countries. </a:t>
            </a:r>
          </a:p>
        </p:txBody>
      </p:sp>
      <p:sp>
        <p:nvSpPr>
          <p:cNvPr id="12" name="Picture Placeholder 11">
            <a:extLst>
              <a:ext uri="{FF2B5EF4-FFF2-40B4-BE49-F238E27FC236}">
                <a16:creationId xmlns:a16="http://schemas.microsoft.com/office/drawing/2014/main" id="{C4F16AE3-C94B-2D66-8339-457C0CFF0360}"/>
              </a:ext>
            </a:extLst>
          </p:cNvPr>
          <p:cNvSpPr>
            <a:spLocks noGrp="1"/>
          </p:cNvSpPr>
          <p:nvPr>
            <p:ph type="pic" sz="quarter" idx="14" hasCustomPrompt="1"/>
          </p:nvPr>
        </p:nvSpPr>
        <p:spPr>
          <a:xfrm>
            <a:off x="6098391" y="6350"/>
            <a:ext cx="1579288" cy="2314574"/>
          </a:xfrm>
          <a:custGeom>
            <a:avLst/>
            <a:gdLst>
              <a:gd name="connsiteX0" fmla="*/ 0 w 1579288"/>
              <a:gd name="connsiteY0" fmla="*/ 0 h 2314574"/>
              <a:gd name="connsiteX1" fmla="*/ 1579288 w 1579288"/>
              <a:gd name="connsiteY1" fmla="*/ 0 h 2314574"/>
              <a:gd name="connsiteX2" fmla="*/ 1579288 w 1579288"/>
              <a:gd name="connsiteY2" fmla="*/ 1524930 h 2314574"/>
              <a:gd name="connsiteX3" fmla="*/ 789644 w 1579288"/>
              <a:gd name="connsiteY3" fmla="*/ 2314574 h 2314574"/>
              <a:gd name="connsiteX4" fmla="*/ 0 w 1579288"/>
              <a:gd name="connsiteY4" fmla="*/ 1524930 h 231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288" h="2314574">
                <a:moveTo>
                  <a:pt x="0" y="0"/>
                </a:moveTo>
                <a:lnTo>
                  <a:pt x="1579288" y="0"/>
                </a:lnTo>
                <a:lnTo>
                  <a:pt x="1579288" y="1524930"/>
                </a:lnTo>
                <a:cubicBezTo>
                  <a:pt x="1579288" y="1961038"/>
                  <a:pt x="1225752" y="2314574"/>
                  <a:pt x="789644" y="2314574"/>
                </a:cubicBezTo>
                <a:cubicBezTo>
                  <a:pt x="353536" y="2314574"/>
                  <a:pt x="0" y="1961038"/>
                  <a:pt x="0" y="1524930"/>
                </a:cubicBezTo>
                <a:close/>
              </a:path>
            </a:pathLst>
          </a:custGeom>
          <a:blipFill>
            <a:blip r:embed="rId7"/>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3" name="Picture Placeholder 12">
            <a:extLst>
              <a:ext uri="{FF2B5EF4-FFF2-40B4-BE49-F238E27FC236}">
                <a16:creationId xmlns:a16="http://schemas.microsoft.com/office/drawing/2014/main" id="{439A5091-7454-13CA-923E-0745779CED1A}"/>
              </a:ext>
            </a:extLst>
          </p:cNvPr>
          <p:cNvSpPr>
            <a:spLocks noGrp="1"/>
          </p:cNvSpPr>
          <p:nvPr>
            <p:ph type="pic" sz="quarter" idx="15" hasCustomPrompt="1"/>
          </p:nvPr>
        </p:nvSpPr>
        <p:spPr>
          <a:xfrm>
            <a:off x="6098391" y="2454442"/>
            <a:ext cx="1579288" cy="3489158"/>
          </a:xfrm>
          <a:custGeom>
            <a:avLst/>
            <a:gdLst>
              <a:gd name="connsiteX0" fmla="*/ 789644 w 1579288"/>
              <a:gd name="connsiteY0" fmla="*/ 0 h 3489158"/>
              <a:gd name="connsiteX1" fmla="*/ 1579288 w 1579288"/>
              <a:gd name="connsiteY1" fmla="*/ 789644 h 3489158"/>
              <a:gd name="connsiteX2" fmla="*/ 1579288 w 1579288"/>
              <a:gd name="connsiteY2" fmla="*/ 2699514 h 3489158"/>
              <a:gd name="connsiteX3" fmla="*/ 789644 w 1579288"/>
              <a:gd name="connsiteY3" fmla="*/ 3489158 h 3489158"/>
              <a:gd name="connsiteX4" fmla="*/ 0 w 1579288"/>
              <a:gd name="connsiteY4" fmla="*/ 2699514 h 3489158"/>
              <a:gd name="connsiteX5" fmla="*/ 0 w 1579288"/>
              <a:gd name="connsiteY5" fmla="*/ 789644 h 3489158"/>
              <a:gd name="connsiteX6" fmla="*/ 789644 w 1579288"/>
              <a:gd name="connsiteY6" fmla="*/ 0 h 348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288" h="3489158">
                <a:moveTo>
                  <a:pt x="789644" y="0"/>
                </a:moveTo>
                <a:cubicBezTo>
                  <a:pt x="1225752" y="0"/>
                  <a:pt x="1579288" y="353536"/>
                  <a:pt x="1579288" y="789644"/>
                </a:cubicBezTo>
                <a:lnTo>
                  <a:pt x="1579288" y="2699514"/>
                </a:lnTo>
                <a:cubicBezTo>
                  <a:pt x="1579288" y="3135622"/>
                  <a:pt x="1225752" y="3489158"/>
                  <a:pt x="789644" y="3489158"/>
                </a:cubicBezTo>
                <a:cubicBezTo>
                  <a:pt x="353536" y="3489158"/>
                  <a:pt x="0" y="3135622"/>
                  <a:pt x="0" y="2699514"/>
                </a:cubicBezTo>
                <a:lnTo>
                  <a:pt x="0" y="789644"/>
                </a:lnTo>
                <a:cubicBezTo>
                  <a:pt x="0" y="353536"/>
                  <a:pt x="353536" y="0"/>
                  <a:pt x="789644"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8" name="Text Placeholder 21">
            <a:extLst>
              <a:ext uri="{FF2B5EF4-FFF2-40B4-BE49-F238E27FC236}">
                <a16:creationId xmlns:a16="http://schemas.microsoft.com/office/drawing/2014/main" id="{BF50C530-E22F-4FAC-5759-3DBBAD403F37}"/>
              </a:ext>
            </a:extLst>
          </p:cNvPr>
          <p:cNvSpPr>
            <a:spLocks noGrp="1"/>
          </p:cNvSpPr>
          <p:nvPr>
            <p:ph type="body" sz="quarter" idx="11" hasCustomPrompt="1"/>
          </p:nvPr>
        </p:nvSpPr>
        <p:spPr>
          <a:xfrm>
            <a:off x="560270" y="4513255"/>
            <a:ext cx="516934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a:t>
            </a:r>
            <a:br>
              <a:rPr lang="en-US"/>
            </a:br>
            <a:r>
              <a:rPr lang="en-US"/>
              <a:t>sentence case</a:t>
            </a:r>
          </a:p>
        </p:txBody>
      </p:sp>
      <p:sp>
        <p:nvSpPr>
          <p:cNvPr id="9" name="Title 1">
            <a:extLst>
              <a:ext uri="{FF2B5EF4-FFF2-40B4-BE49-F238E27FC236}">
                <a16:creationId xmlns:a16="http://schemas.microsoft.com/office/drawing/2014/main" id="{001CB714-76EF-FC5F-FA21-AAC2687A7804}"/>
              </a:ext>
            </a:extLst>
          </p:cNvPr>
          <p:cNvSpPr>
            <a:spLocks noGrp="1"/>
          </p:cNvSpPr>
          <p:nvPr>
            <p:ph type="ctrTitle" hasCustomPrompt="1"/>
          </p:nvPr>
        </p:nvSpPr>
        <p:spPr>
          <a:xfrm>
            <a:off x="560270" y="2292059"/>
            <a:ext cx="516934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10" name="Subtitle 2">
            <a:extLst>
              <a:ext uri="{FF2B5EF4-FFF2-40B4-BE49-F238E27FC236}">
                <a16:creationId xmlns:a16="http://schemas.microsoft.com/office/drawing/2014/main" id="{3AA1AF35-E214-5937-C222-35F7C8B61318}"/>
              </a:ext>
            </a:extLst>
          </p:cNvPr>
          <p:cNvSpPr>
            <a:spLocks noGrp="1"/>
          </p:cNvSpPr>
          <p:nvPr>
            <p:ph type="subTitle" idx="1" hasCustomPrompt="1"/>
          </p:nvPr>
        </p:nvSpPr>
        <p:spPr>
          <a:xfrm>
            <a:off x="560269" y="17748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11" name="Text Placeholder 13">
            <a:extLst>
              <a:ext uri="{FF2B5EF4-FFF2-40B4-BE49-F238E27FC236}">
                <a16:creationId xmlns:a16="http://schemas.microsoft.com/office/drawing/2014/main" id="{BBDCA1FD-A8D4-1358-1CE3-87CF2BAF9D4D}"/>
              </a:ext>
            </a:extLst>
          </p:cNvPr>
          <p:cNvSpPr>
            <a:spLocks noGrp="1"/>
          </p:cNvSpPr>
          <p:nvPr>
            <p:ph type="body" sz="quarter" idx="17" hasCustomPrompt="1"/>
          </p:nvPr>
        </p:nvSpPr>
        <p:spPr>
          <a:xfrm>
            <a:off x="560269" y="5680710"/>
            <a:ext cx="5169341" cy="507026"/>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52" name="Graphic 51">
            <a:extLst>
              <a:ext uri="{FF2B5EF4-FFF2-40B4-BE49-F238E27FC236}">
                <a16:creationId xmlns:a16="http://schemas.microsoft.com/office/drawing/2014/main" id="{7CDFB77E-A09E-BDE9-B164-A894EB8370D1}"/>
              </a:ext>
            </a:extLst>
          </p:cNvPr>
          <p:cNvPicPr>
            <a:picLocks noChangeAspect="1"/>
          </p:cNvPicPr>
          <p:nvPr userDrawn="1"/>
        </p:nvPicPr>
        <p:blipFill>
          <a:blip>
            <a:extLst>
              <a:ext uri="{96DAC541-7B7A-43D3-8B79-37D633B846F1}">
                <asvg:svgBlip xmlns:asvg="http://schemas.microsoft.com/office/drawing/2016/SVG/main" r:embed="rId9"/>
              </a:ext>
            </a:extLst>
          </a:blip>
          <a:srcRect t="22893"/>
          <a:stretch>
            <a:fillRect/>
          </a:stretch>
        </p:blipFill>
        <p:spPr>
          <a:xfrm>
            <a:off x="7997572" y="0"/>
            <a:ext cx="1578228" cy="1574836"/>
          </a:xfrm>
          <a:custGeom>
            <a:avLst/>
            <a:gdLst>
              <a:gd name="connsiteX0" fmla="*/ 0 w 1578228"/>
              <a:gd name="connsiteY0" fmla="*/ 0 h 1574836"/>
              <a:gd name="connsiteX1" fmla="*/ 1578228 w 1578228"/>
              <a:gd name="connsiteY1" fmla="*/ 0 h 1574836"/>
              <a:gd name="connsiteX2" fmla="*/ 1578228 w 1578228"/>
              <a:gd name="connsiteY2" fmla="*/ 1574836 h 1574836"/>
              <a:gd name="connsiteX3" fmla="*/ 0 w 1578228"/>
              <a:gd name="connsiteY3" fmla="*/ 1574836 h 1574836"/>
            </a:gdLst>
            <a:ahLst/>
            <a:cxnLst>
              <a:cxn ang="0">
                <a:pos x="connsiteX0" y="connsiteY0"/>
              </a:cxn>
              <a:cxn ang="0">
                <a:pos x="connsiteX1" y="connsiteY1"/>
              </a:cxn>
              <a:cxn ang="0">
                <a:pos x="connsiteX2" y="connsiteY2"/>
              </a:cxn>
              <a:cxn ang="0">
                <a:pos x="connsiteX3" y="connsiteY3"/>
              </a:cxn>
            </a:cxnLst>
            <a:rect l="l" t="t" r="r" b="b"/>
            <a:pathLst>
              <a:path w="1578228" h="1574836">
                <a:moveTo>
                  <a:pt x="0" y="0"/>
                </a:moveTo>
                <a:lnTo>
                  <a:pt x="1578228" y="0"/>
                </a:lnTo>
                <a:lnTo>
                  <a:pt x="1578228" y="1574836"/>
                </a:lnTo>
                <a:lnTo>
                  <a:pt x="0" y="1574836"/>
                </a:lnTo>
                <a:close/>
              </a:path>
            </a:pathLst>
          </a:custGeom>
        </p:spPr>
      </p:pic>
      <p:sp>
        <p:nvSpPr>
          <p:cNvPr id="6" name="Picture Placeholder 16">
            <a:extLst>
              <a:ext uri="{FF2B5EF4-FFF2-40B4-BE49-F238E27FC236}">
                <a16:creationId xmlns:a16="http://schemas.microsoft.com/office/drawing/2014/main" id="{11F2F281-CD61-3144-F723-3FD15751644D}"/>
              </a:ext>
            </a:extLst>
          </p:cNvPr>
          <p:cNvSpPr>
            <a:spLocks noGrp="1"/>
          </p:cNvSpPr>
          <p:nvPr>
            <p:ph type="pic" sz="quarter" idx="18" hasCustomPrompt="1"/>
          </p:nvPr>
        </p:nvSpPr>
        <p:spPr>
          <a:xfrm>
            <a:off x="9914020" y="0"/>
            <a:ext cx="1574799" cy="4616449"/>
          </a:xfrm>
          <a:custGeom>
            <a:avLst/>
            <a:gdLst>
              <a:gd name="connsiteX0" fmla="*/ 776817 w 1574799"/>
              <a:gd name="connsiteY0" fmla="*/ 0 h 4616449"/>
              <a:gd name="connsiteX1" fmla="*/ 797982 w 1574799"/>
              <a:gd name="connsiteY1" fmla="*/ 0 h 4616449"/>
              <a:gd name="connsiteX2" fmla="*/ 1574799 w 1574799"/>
              <a:gd name="connsiteY2" fmla="*/ 776817 h 4616449"/>
              <a:gd name="connsiteX3" fmla="*/ 1574799 w 1574799"/>
              <a:gd name="connsiteY3" fmla="*/ 3839632 h 4616449"/>
              <a:gd name="connsiteX4" fmla="*/ 797982 w 1574799"/>
              <a:gd name="connsiteY4" fmla="*/ 4616449 h 4616449"/>
              <a:gd name="connsiteX5" fmla="*/ 776817 w 1574799"/>
              <a:gd name="connsiteY5" fmla="*/ 4616449 h 4616449"/>
              <a:gd name="connsiteX6" fmla="*/ 0 w 1574799"/>
              <a:gd name="connsiteY6" fmla="*/ 3839632 h 4616449"/>
              <a:gd name="connsiteX7" fmla="*/ 0 w 1574799"/>
              <a:gd name="connsiteY7" fmla="*/ 776817 h 4616449"/>
              <a:gd name="connsiteX8" fmla="*/ 776817 w 1574799"/>
              <a:gd name="connsiteY8" fmla="*/ 0 h 461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4799" h="4616449">
                <a:moveTo>
                  <a:pt x="776817" y="0"/>
                </a:moveTo>
                <a:lnTo>
                  <a:pt x="797982" y="0"/>
                </a:lnTo>
                <a:cubicBezTo>
                  <a:pt x="1227006" y="0"/>
                  <a:pt x="1574799" y="347793"/>
                  <a:pt x="1574799" y="776817"/>
                </a:cubicBezTo>
                <a:lnTo>
                  <a:pt x="1574799" y="3839632"/>
                </a:lnTo>
                <a:cubicBezTo>
                  <a:pt x="1574799" y="4268656"/>
                  <a:pt x="1227006" y="4616449"/>
                  <a:pt x="797982" y="4616449"/>
                </a:cubicBezTo>
                <a:lnTo>
                  <a:pt x="776817" y="4616449"/>
                </a:lnTo>
                <a:cubicBezTo>
                  <a:pt x="347793" y="4616449"/>
                  <a:pt x="0" y="4268656"/>
                  <a:pt x="0" y="3839632"/>
                </a:cubicBezTo>
                <a:lnTo>
                  <a:pt x="0" y="776817"/>
                </a:lnTo>
                <a:cubicBezTo>
                  <a:pt x="0" y="347793"/>
                  <a:pt x="347793" y="0"/>
                  <a:pt x="776817" y="0"/>
                </a:cubicBezTo>
                <a:close/>
              </a:path>
            </a:pathLst>
          </a:custGeom>
          <a:blipFill>
            <a:blip r:embed="rId10"/>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19360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605589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DA3FDF07-2EE4-1BD3-7BBF-76F0E37FCF2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1" name="Freeform: Shape 30">
            <a:extLst>
              <a:ext uri="{FF2B5EF4-FFF2-40B4-BE49-F238E27FC236}">
                <a16:creationId xmlns:a16="http://schemas.microsoft.com/office/drawing/2014/main" id="{4594B7A1-4047-AFA3-498E-DD5DFA54DCB6}"/>
              </a:ext>
            </a:extLst>
          </p:cNvPr>
          <p:cNvSpPr/>
          <p:nvPr userDrawn="1"/>
        </p:nvSpPr>
        <p:spPr>
          <a:xfrm flipH="1">
            <a:off x="6258210" y="-1"/>
            <a:ext cx="5943600" cy="3791372"/>
          </a:xfrm>
          <a:custGeom>
            <a:avLst/>
            <a:gdLst>
              <a:gd name="connsiteX0" fmla="*/ 4047914 w 5943600"/>
              <a:gd name="connsiteY0" fmla="*/ 0 h 3791372"/>
              <a:gd name="connsiteX1" fmla="*/ 0 w 5943600"/>
              <a:gd name="connsiteY1" fmla="*/ 0 h 3791372"/>
              <a:gd name="connsiteX2" fmla="*/ 0 w 5943600"/>
              <a:gd name="connsiteY2" fmla="*/ 3791371 h 3791372"/>
              <a:gd name="connsiteX3" fmla="*/ 4047913 w 5943600"/>
              <a:gd name="connsiteY3" fmla="*/ 3791372 h 3791372"/>
              <a:gd name="connsiteX4" fmla="*/ 5943599 w 5943600"/>
              <a:gd name="connsiteY4" fmla="*/ 1895686 h 3791372"/>
              <a:gd name="connsiteX5" fmla="*/ 5943600 w 5943600"/>
              <a:gd name="connsiteY5" fmla="*/ 1895686 h 3791372"/>
              <a:gd name="connsiteX6" fmla="*/ 4047914 w 5943600"/>
              <a:gd name="connsiteY6" fmla="*/ 0 h 379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3791372">
                <a:moveTo>
                  <a:pt x="4047914" y="0"/>
                </a:moveTo>
                <a:lnTo>
                  <a:pt x="0" y="0"/>
                </a:lnTo>
                <a:lnTo>
                  <a:pt x="0" y="3791371"/>
                </a:lnTo>
                <a:lnTo>
                  <a:pt x="4047913" y="3791372"/>
                </a:lnTo>
                <a:cubicBezTo>
                  <a:pt x="5094871" y="3791372"/>
                  <a:pt x="5943599" y="2942644"/>
                  <a:pt x="5943599" y="1895686"/>
                </a:cubicBezTo>
                <a:lnTo>
                  <a:pt x="5943600" y="1895686"/>
                </a:lnTo>
                <a:cubicBezTo>
                  <a:pt x="5943600" y="848728"/>
                  <a:pt x="5094872" y="0"/>
                  <a:pt x="4047914" y="0"/>
                </a:cubicBezTo>
                <a:close/>
              </a:path>
            </a:pathLst>
          </a:custGeom>
          <a:gradFill>
            <a:gsLst>
              <a:gs pos="75000">
                <a:srgbClr val="140A42"/>
              </a:gs>
              <a:gs pos="0">
                <a:srgbClr val="0DEFC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33" name="Graphic 32">
            <a:extLst>
              <a:ext uri="{FF2B5EF4-FFF2-40B4-BE49-F238E27FC236}">
                <a16:creationId xmlns:a16="http://schemas.microsoft.com/office/drawing/2014/main" id="{D98071B0-0BAC-CCBF-C8F1-4A3F454908D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652788" y="3098800"/>
            <a:ext cx="8979180" cy="3765875"/>
          </a:xfrm>
          <a:prstGeom prst="rect">
            <a:avLst/>
          </a:prstGeom>
        </p:spPr>
      </p:pic>
      <p:pic>
        <p:nvPicPr>
          <p:cNvPr id="25" name="Graphic 24">
            <a:extLst>
              <a:ext uri="{FF2B5EF4-FFF2-40B4-BE49-F238E27FC236}">
                <a16:creationId xmlns:a16="http://schemas.microsoft.com/office/drawing/2014/main" id="{81C40449-60F0-140A-3AD1-82ADF3046D4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710042" y="5757573"/>
            <a:ext cx="2212298" cy="399963"/>
          </a:xfrm>
          <a:prstGeom prst="rect">
            <a:avLst/>
          </a:prstGeom>
        </p:spPr>
      </p:pic>
      <p:sp>
        <p:nvSpPr>
          <p:cNvPr id="36" name="TextBox 35">
            <a:extLst>
              <a:ext uri="{FF2B5EF4-FFF2-40B4-BE49-F238E27FC236}">
                <a16:creationId xmlns:a16="http://schemas.microsoft.com/office/drawing/2014/main" id="{87DE9C2D-C400-713C-8A35-AA4AC7DED97F}"/>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7FD1EF"/>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7FD1EF"/>
                </a:solidFill>
                <a:effectLst/>
                <a:uLnTx/>
                <a:uFillTx/>
                <a:latin typeface="Noto Sans"/>
                <a:ea typeface="Arial" charset="0"/>
                <a:cs typeface="Arial" charset="0"/>
              </a:rPr>
              <a:t> is a registered trademark of IQVIA Inc. in the United States, the European Union, and various other countries. </a:t>
            </a:r>
          </a:p>
        </p:txBody>
      </p:sp>
      <p:sp>
        <p:nvSpPr>
          <p:cNvPr id="2" name="Text Placeholder 21">
            <a:extLst>
              <a:ext uri="{FF2B5EF4-FFF2-40B4-BE49-F238E27FC236}">
                <a16:creationId xmlns:a16="http://schemas.microsoft.com/office/drawing/2014/main" id="{860022E3-44E7-94B3-673D-7A83DC626D61}"/>
              </a:ext>
            </a:extLst>
          </p:cNvPr>
          <p:cNvSpPr>
            <a:spLocks noGrp="1"/>
          </p:cNvSpPr>
          <p:nvPr>
            <p:ph type="body" sz="quarter" idx="11" hasCustomPrompt="1"/>
          </p:nvPr>
        </p:nvSpPr>
        <p:spPr>
          <a:xfrm>
            <a:off x="560269" y="3700879"/>
            <a:ext cx="4849931" cy="1035087"/>
          </a:xfrm>
          <a:prstGeom prst="rect">
            <a:avLst/>
          </a:prstGeom>
        </p:spPr>
        <p:txBody>
          <a:bodyPr>
            <a:noAutofit/>
          </a:bodyPr>
          <a:lstStyle>
            <a:lvl1pPr marL="0" indent="0" algn="l">
              <a:lnSpc>
                <a:spcPct val="100000"/>
              </a:lnSpc>
              <a:spcBef>
                <a:spcPts val="0"/>
              </a:spcBef>
              <a:buNone/>
              <a:defRPr sz="2000" b="0" i="0">
                <a:solidFill>
                  <a:srgbClr val="00CCFF"/>
                </a:solidFill>
                <a:latin typeface="+mj-lt"/>
              </a:defRPr>
            </a:lvl1pPr>
          </a:lstStyle>
          <a:p>
            <a:pPr lvl="0"/>
            <a:r>
              <a:rPr lang="en-US"/>
              <a:t>Subheads are 20pt Noto Sans sentence case</a:t>
            </a:r>
          </a:p>
        </p:txBody>
      </p:sp>
      <p:sp>
        <p:nvSpPr>
          <p:cNvPr id="4" name="Title 1">
            <a:extLst>
              <a:ext uri="{FF2B5EF4-FFF2-40B4-BE49-F238E27FC236}">
                <a16:creationId xmlns:a16="http://schemas.microsoft.com/office/drawing/2014/main" id="{B8700D2F-0738-919B-C35D-CB0DEA2A88A0}"/>
              </a:ext>
            </a:extLst>
          </p:cNvPr>
          <p:cNvSpPr>
            <a:spLocks noGrp="1"/>
          </p:cNvSpPr>
          <p:nvPr>
            <p:ph type="ctrTitle" hasCustomPrompt="1"/>
          </p:nvPr>
        </p:nvSpPr>
        <p:spPr>
          <a:xfrm>
            <a:off x="560269" y="1439889"/>
            <a:ext cx="4849931" cy="2088828"/>
          </a:xfrm>
          <a:prstGeom prst="rect">
            <a:avLst/>
          </a:prstGeom>
        </p:spPr>
        <p:txBody>
          <a:bodyPr vert="horz" anchor="b" anchorCtr="0"/>
          <a:lstStyle>
            <a:lvl1pPr algn="l">
              <a:lnSpc>
                <a:spcPct val="100000"/>
              </a:lnSpc>
              <a:defRPr sz="4400" b="0" i="0" baseline="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5" name="Subtitle 2">
            <a:extLst>
              <a:ext uri="{FF2B5EF4-FFF2-40B4-BE49-F238E27FC236}">
                <a16:creationId xmlns:a16="http://schemas.microsoft.com/office/drawing/2014/main" id="{C3A1FE95-0855-D501-FF26-012CD590C28C}"/>
              </a:ext>
            </a:extLst>
          </p:cNvPr>
          <p:cNvSpPr>
            <a:spLocks noGrp="1"/>
          </p:cNvSpPr>
          <p:nvPr>
            <p:ph type="subTitle" idx="1" hasCustomPrompt="1"/>
          </p:nvPr>
        </p:nvSpPr>
        <p:spPr>
          <a:xfrm>
            <a:off x="560269" y="4540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6" name="Text Placeholder 13">
            <a:extLst>
              <a:ext uri="{FF2B5EF4-FFF2-40B4-BE49-F238E27FC236}">
                <a16:creationId xmlns:a16="http://schemas.microsoft.com/office/drawing/2014/main" id="{2D8CDC11-4E82-CC71-FA89-59B33D5F4A95}"/>
              </a:ext>
            </a:extLst>
          </p:cNvPr>
          <p:cNvSpPr>
            <a:spLocks noGrp="1"/>
          </p:cNvSpPr>
          <p:nvPr>
            <p:ph type="body" sz="quarter" idx="17" hasCustomPrompt="1"/>
          </p:nvPr>
        </p:nvSpPr>
        <p:spPr>
          <a:xfrm>
            <a:off x="560269" y="4908128"/>
            <a:ext cx="4849931" cy="385767"/>
          </a:xfrm>
          <a:prstGeom prst="rect">
            <a:avLst/>
          </a:prstGeom>
        </p:spPr>
        <p:txBody>
          <a:bodyPr/>
          <a:lstStyle>
            <a:lvl1pPr marL="0" indent="0">
              <a:buFontTx/>
              <a:buNone/>
              <a:defRPr sz="14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spTree>
    <p:extLst>
      <p:ext uri="{BB962C8B-B14F-4D97-AF65-F5344CB8AC3E}">
        <p14:creationId xmlns:p14="http://schemas.microsoft.com/office/powerpoint/2010/main" val="7599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2026-09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518964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2562DA74-18F7-19C5-53FC-AD93FC6B5807}"/>
              </a:ext>
            </a:extLst>
          </p:cNvPr>
          <p:cNvSpPr/>
          <p:nvPr userDrawn="1"/>
        </p:nvSpPr>
        <p:spPr>
          <a:xfrm>
            <a:off x="648119" y="2375037"/>
            <a:ext cx="1730943" cy="3819542"/>
          </a:xfrm>
          <a:prstGeom prst="roundRect">
            <a:avLst>
              <a:gd name="adj" fmla="val 49328"/>
            </a:avLst>
          </a:prstGeom>
          <a:gradFill>
            <a:gsLst>
              <a:gs pos="0">
                <a:srgbClr val="6EEAC4"/>
              </a:gs>
              <a:gs pos="4000">
                <a:srgbClr val="69DFBD"/>
              </a:gs>
              <a:gs pos="39000">
                <a:srgbClr val="458588"/>
              </a:gs>
              <a:gs pos="68000">
                <a:srgbClr val="2A4360"/>
              </a:gs>
              <a:gs pos="89000">
                <a:srgbClr val="191A48"/>
              </a:gs>
              <a:gs pos="100000">
                <a:srgbClr val="130B3F"/>
              </a:gs>
            </a:gsLst>
            <a:lin ang="16200000" scaled="1"/>
          </a:gradFill>
          <a:ln w="9525"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Subtitle 2">
            <a:extLst>
              <a:ext uri="{FF2B5EF4-FFF2-40B4-BE49-F238E27FC236}">
                <a16:creationId xmlns:a16="http://schemas.microsoft.com/office/drawing/2014/main" id="{4F08590D-7AB4-C9BE-B902-DC26BCDC65AD}"/>
              </a:ext>
            </a:extLst>
          </p:cNvPr>
          <p:cNvSpPr>
            <a:spLocks noGrp="1"/>
          </p:cNvSpPr>
          <p:nvPr>
            <p:ph type="subTitle" idx="1" hasCustomPrompt="1"/>
          </p:nvPr>
        </p:nvSpPr>
        <p:spPr>
          <a:xfrm>
            <a:off x="560269" y="2000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Picture Placeholder 4">
            <a:extLst>
              <a:ext uri="{FF2B5EF4-FFF2-40B4-BE49-F238E27FC236}">
                <a16:creationId xmlns:a16="http://schemas.microsoft.com/office/drawing/2014/main" id="{FB62F432-FEE6-8978-5F40-FEC041C6C4B4}"/>
              </a:ext>
            </a:extLst>
          </p:cNvPr>
          <p:cNvSpPr>
            <a:spLocks noGrp="1"/>
          </p:cNvSpPr>
          <p:nvPr>
            <p:ph type="pic" sz="quarter" idx="15" hasCustomPrompt="1"/>
          </p:nvPr>
        </p:nvSpPr>
        <p:spPr>
          <a:xfrm>
            <a:off x="648119" y="622721"/>
            <a:ext cx="1728216" cy="1728216"/>
          </a:xfrm>
          <a:prstGeom prst="ellipse">
            <a:avLst/>
          </a:prstGeom>
          <a:blipFill>
            <a:blip r:embed="rId5"/>
            <a:stretch>
              <a:fillRect/>
            </a:stretch>
          </a:blipFill>
          <a:ln>
            <a:noFill/>
          </a:ln>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 name="Rectangle: Rounded Corners 5">
            <a:extLst>
              <a:ext uri="{FF2B5EF4-FFF2-40B4-BE49-F238E27FC236}">
                <a16:creationId xmlns:a16="http://schemas.microsoft.com/office/drawing/2014/main" id="{9E9020F3-8CAD-064C-515D-02A876808C1B}"/>
              </a:ext>
            </a:extLst>
          </p:cNvPr>
          <p:cNvSpPr/>
          <p:nvPr userDrawn="1"/>
        </p:nvSpPr>
        <p:spPr>
          <a:xfrm>
            <a:off x="2379546" y="623569"/>
            <a:ext cx="1730943" cy="3819542"/>
          </a:xfrm>
          <a:prstGeom prst="roundRect">
            <a:avLst>
              <a:gd name="adj" fmla="val 49328"/>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9" name="Oval 8">
            <a:extLst>
              <a:ext uri="{FF2B5EF4-FFF2-40B4-BE49-F238E27FC236}">
                <a16:creationId xmlns:a16="http://schemas.microsoft.com/office/drawing/2014/main" id="{07E83114-165C-1322-953A-6186533660A7}"/>
              </a:ext>
            </a:extLst>
          </p:cNvPr>
          <p:cNvSpPr>
            <a:spLocks/>
          </p:cNvSpPr>
          <p:nvPr userDrawn="1"/>
        </p:nvSpPr>
        <p:spPr>
          <a:xfrm>
            <a:off x="648119" y="4478373"/>
            <a:ext cx="1728216" cy="1728216"/>
          </a:xfrm>
          <a:prstGeom prst="ellipse">
            <a:avLst/>
          </a:prstGeom>
          <a:solidFill>
            <a:srgbClr val="0C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1" name="Picture Placeholder 20">
            <a:extLst>
              <a:ext uri="{FF2B5EF4-FFF2-40B4-BE49-F238E27FC236}">
                <a16:creationId xmlns:a16="http://schemas.microsoft.com/office/drawing/2014/main" id="{CDF14F0E-00FB-45E7-BA8A-D52C93844BE8}"/>
              </a:ext>
            </a:extLst>
          </p:cNvPr>
          <p:cNvSpPr>
            <a:spLocks noGrp="1"/>
          </p:cNvSpPr>
          <p:nvPr>
            <p:ph type="pic" sz="quarter" idx="14" hasCustomPrompt="1"/>
          </p:nvPr>
        </p:nvSpPr>
        <p:spPr>
          <a:xfrm>
            <a:off x="2384626" y="4456529"/>
            <a:ext cx="3600449" cy="1750060"/>
          </a:xfrm>
          <a:prstGeom prst="roundRect">
            <a:avLst>
              <a:gd name="adj" fmla="val 50000"/>
            </a:avLst>
          </a:prstGeom>
          <a:blipFill>
            <a:blip r:embed="rId6">
              <a:alphaModFix/>
            </a:blip>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2" name="Text Placeholder 21">
            <a:extLst>
              <a:ext uri="{FF2B5EF4-FFF2-40B4-BE49-F238E27FC236}">
                <a16:creationId xmlns:a16="http://schemas.microsoft.com/office/drawing/2014/main" id="{11BE6C84-E2C6-DDB5-A020-1D90363B2454}"/>
              </a:ext>
            </a:extLst>
          </p:cNvPr>
          <p:cNvSpPr>
            <a:spLocks noGrp="1"/>
          </p:cNvSpPr>
          <p:nvPr>
            <p:ph type="body" sz="quarter" idx="11" hasCustomPrompt="1"/>
          </p:nvPr>
        </p:nvSpPr>
        <p:spPr>
          <a:xfrm>
            <a:off x="6324599" y="4556224"/>
            <a:ext cx="5247793" cy="1035087"/>
          </a:xfrm>
          <a:prstGeom prst="rect">
            <a:avLst/>
          </a:prstGeom>
        </p:spPr>
        <p:txBody>
          <a:bodyPr>
            <a:noAutofit/>
          </a:bodyPr>
          <a:lstStyle>
            <a:lvl1pPr marL="0" indent="0" algn="l">
              <a:lnSpc>
                <a:spcPct val="100000"/>
              </a:lnSpc>
              <a:spcBef>
                <a:spcPts val="0"/>
              </a:spcBef>
              <a:buNone/>
              <a:defRPr sz="2000" b="0" i="0">
                <a:solidFill>
                  <a:schemeClr val="accent2"/>
                </a:solidFill>
                <a:latin typeface="+mj-lt"/>
              </a:defRPr>
            </a:lvl1pPr>
          </a:lstStyle>
          <a:p>
            <a:pPr lvl="0"/>
            <a:r>
              <a:rPr lang="en-US"/>
              <a:t>Subheads are 20pt Noto Sans </a:t>
            </a:r>
            <a:br>
              <a:rPr lang="en-US"/>
            </a:br>
            <a:r>
              <a:rPr lang="en-US"/>
              <a:t>sentence case</a:t>
            </a:r>
          </a:p>
        </p:txBody>
      </p:sp>
      <p:sp>
        <p:nvSpPr>
          <p:cNvPr id="23" name="Title 1">
            <a:extLst>
              <a:ext uri="{FF2B5EF4-FFF2-40B4-BE49-F238E27FC236}">
                <a16:creationId xmlns:a16="http://schemas.microsoft.com/office/drawing/2014/main" id="{487CCCF8-1C79-7D58-EE48-AF6A9196C7B9}"/>
              </a:ext>
            </a:extLst>
          </p:cNvPr>
          <p:cNvSpPr>
            <a:spLocks noGrp="1"/>
          </p:cNvSpPr>
          <p:nvPr>
            <p:ph type="ctrTitle" hasCustomPrompt="1"/>
          </p:nvPr>
        </p:nvSpPr>
        <p:spPr>
          <a:xfrm>
            <a:off x="6324599" y="2304759"/>
            <a:ext cx="524779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a:t>
            </a:r>
            <a:br>
              <a:rPr lang="en-US"/>
            </a:br>
            <a:r>
              <a:rPr lang="en-US"/>
              <a:t>Noto Sans Light Title Case</a:t>
            </a:r>
          </a:p>
        </p:txBody>
      </p:sp>
      <p:sp>
        <p:nvSpPr>
          <p:cNvPr id="25" name="TextBox 24">
            <a:extLst>
              <a:ext uri="{FF2B5EF4-FFF2-40B4-BE49-F238E27FC236}">
                <a16:creationId xmlns:a16="http://schemas.microsoft.com/office/drawing/2014/main" id="{85CBFB29-7615-D0CB-3A29-CF41540B999E}"/>
              </a:ext>
            </a:extLst>
          </p:cNvPr>
          <p:cNvSpPr txBox="1"/>
          <p:nvPr userDrawn="1"/>
        </p:nvSpPr>
        <p:spPr bwMode="black">
          <a:xfrm>
            <a:off x="560269"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pic>
        <p:nvPicPr>
          <p:cNvPr id="30" name="Graphic 29">
            <a:extLst>
              <a:ext uri="{FF2B5EF4-FFF2-40B4-BE49-F238E27FC236}">
                <a16:creationId xmlns:a16="http://schemas.microsoft.com/office/drawing/2014/main" id="{230B9294-49C2-9A41-4093-3BF610123F60}"/>
              </a:ext>
            </a:extLst>
          </p:cNvPr>
          <p:cNvPicPr>
            <a:picLocks/>
          </p:cNvPicPr>
          <p:nvPr userDrawn="1"/>
        </p:nvPicPr>
        <p:blipFill>
          <a:blip>
            <a:extLst>
              <a:ext uri="{96DAC541-7B7A-43D3-8B79-37D633B846F1}">
                <asvg:svgBlip xmlns:asvg="http://schemas.microsoft.com/office/drawing/2016/SVG/main" r:embed="rId7"/>
              </a:ext>
            </a:extLst>
          </a:blip>
          <a:stretch>
            <a:fillRect/>
          </a:stretch>
        </p:blipFill>
        <p:spPr>
          <a:xfrm>
            <a:off x="9360095" y="611533"/>
            <a:ext cx="2212298" cy="399963"/>
          </a:xfrm>
          <a:prstGeom prst="rect">
            <a:avLst/>
          </a:prstGeom>
        </p:spPr>
      </p:pic>
      <p:sp>
        <p:nvSpPr>
          <p:cNvPr id="11" name="Picture Placeholder 10">
            <a:extLst>
              <a:ext uri="{FF2B5EF4-FFF2-40B4-BE49-F238E27FC236}">
                <a16:creationId xmlns:a16="http://schemas.microsoft.com/office/drawing/2014/main" id="{C5E08318-F3D9-A07C-F68B-384AFC7798EA}"/>
              </a:ext>
            </a:extLst>
          </p:cNvPr>
          <p:cNvSpPr>
            <a:spLocks noGrp="1"/>
          </p:cNvSpPr>
          <p:nvPr>
            <p:ph type="pic" sz="quarter" idx="16" hasCustomPrompt="1"/>
          </p:nvPr>
        </p:nvSpPr>
        <p:spPr>
          <a:xfrm>
            <a:off x="5869518" y="623569"/>
            <a:ext cx="2933699" cy="1431514"/>
          </a:xfrm>
          <a:custGeom>
            <a:avLst/>
            <a:gdLst>
              <a:gd name="connsiteX0" fmla="*/ 715757 w 2933699"/>
              <a:gd name="connsiteY0" fmla="*/ 0 h 1431514"/>
              <a:gd name="connsiteX1" fmla="*/ 2217942 w 2933699"/>
              <a:gd name="connsiteY1" fmla="*/ 0 h 1431514"/>
              <a:gd name="connsiteX2" fmla="*/ 2933699 w 2933699"/>
              <a:gd name="connsiteY2" fmla="*/ 715757 h 1431514"/>
              <a:gd name="connsiteX3" fmla="*/ 2217942 w 2933699"/>
              <a:gd name="connsiteY3" fmla="*/ 1431514 h 1431514"/>
              <a:gd name="connsiteX4" fmla="*/ 715757 w 2933699"/>
              <a:gd name="connsiteY4" fmla="*/ 1431514 h 1431514"/>
              <a:gd name="connsiteX5" fmla="*/ 0 w 2933699"/>
              <a:gd name="connsiteY5" fmla="*/ 715757 h 1431514"/>
              <a:gd name="connsiteX6" fmla="*/ 715757 w 2933699"/>
              <a:gd name="connsiteY6" fmla="*/ 0 h 143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3699" h="1431514">
                <a:moveTo>
                  <a:pt x="715757" y="0"/>
                </a:moveTo>
                <a:lnTo>
                  <a:pt x="2217942" y="0"/>
                </a:lnTo>
                <a:cubicBezTo>
                  <a:pt x="2613244" y="0"/>
                  <a:pt x="2933699" y="320455"/>
                  <a:pt x="2933699" y="715757"/>
                </a:cubicBezTo>
                <a:cubicBezTo>
                  <a:pt x="2933699" y="1111059"/>
                  <a:pt x="2613244" y="1431514"/>
                  <a:pt x="2217942" y="1431514"/>
                </a:cubicBezTo>
                <a:lnTo>
                  <a:pt x="715757" y="1431514"/>
                </a:lnTo>
                <a:cubicBezTo>
                  <a:pt x="320456" y="1431514"/>
                  <a:pt x="0" y="1111059"/>
                  <a:pt x="0" y="715757"/>
                </a:cubicBezTo>
                <a:cubicBezTo>
                  <a:pt x="0" y="320455"/>
                  <a:pt x="320456" y="0"/>
                  <a:pt x="715757" y="0"/>
                </a:cubicBezTo>
                <a:close/>
              </a:path>
            </a:pathLst>
          </a:custGeom>
          <a:blipFill>
            <a:blip r:embed="rId8"/>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4" name="Text Placeholder 13">
            <a:extLst>
              <a:ext uri="{FF2B5EF4-FFF2-40B4-BE49-F238E27FC236}">
                <a16:creationId xmlns:a16="http://schemas.microsoft.com/office/drawing/2014/main" id="{94211D75-A79E-56DC-E881-52C0CC027566}"/>
              </a:ext>
            </a:extLst>
          </p:cNvPr>
          <p:cNvSpPr>
            <a:spLocks noGrp="1"/>
          </p:cNvSpPr>
          <p:nvPr>
            <p:ph type="body" sz="quarter" idx="17" hasCustomPrompt="1"/>
          </p:nvPr>
        </p:nvSpPr>
        <p:spPr>
          <a:xfrm>
            <a:off x="6324598" y="5753948"/>
            <a:ext cx="5247793" cy="385767"/>
          </a:xfrm>
          <a:prstGeom prst="rect">
            <a:avLst/>
          </a:prstGeom>
        </p:spPr>
        <p:txBody>
          <a:bodyPr/>
          <a:lstStyle>
            <a:lvl1pPr marL="0" indent="0">
              <a:buFontTx/>
              <a:buNone/>
              <a:defRPr sz="1400">
                <a:solidFill>
                  <a:schemeClr val="tx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a:t>Author First Last Name, Title 14pt Noto Sans</a:t>
            </a:r>
          </a:p>
        </p:txBody>
      </p:sp>
      <p:pic>
        <p:nvPicPr>
          <p:cNvPr id="12" name="Graphic 11">
            <a:extLst>
              <a:ext uri="{FF2B5EF4-FFF2-40B4-BE49-F238E27FC236}">
                <a16:creationId xmlns:a16="http://schemas.microsoft.com/office/drawing/2014/main" id="{1CF48BE1-E766-5FA2-D411-8460923A9A1B}"/>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4110117" y="2770343"/>
            <a:ext cx="1684470" cy="1684470"/>
          </a:xfrm>
          <a:prstGeom prst="rect">
            <a:avLst/>
          </a:prstGeom>
        </p:spPr>
      </p:pic>
      <p:pic>
        <p:nvPicPr>
          <p:cNvPr id="24" name="Graphic 23">
            <a:extLst>
              <a:ext uri="{FF2B5EF4-FFF2-40B4-BE49-F238E27FC236}">
                <a16:creationId xmlns:a16="http://schemas.microsoft.com/office/drawing/2014/main" id="{1E6FE9EC-397D-B942-0236-819BCED1063D}"/>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4110117" y="623569"/>
            <a:ext cx="1757680" cy="2274646"/>
          </a:xfrm>
          <a:prstGeom prst="rect">
            <a:avLst/>
          </a:prstGeom>
        </p:spPr>
      </p:pic>
    </p:spTree>
    <p:extLst>
      <p:ext uri="{BB962C8B-B14F-4D97-AF65-F5344CB8AC3E}">
        <p14:creationId xmlns:p14="http://schemas.microsoft.com/office/powerpoint/2010/main" val="214729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Co-Brand 2026-10 - IQVIA">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C43B117B-9DAD-CC97-C2A8-66F44CA68FD8}"/>
              </a:ext>
            </a:extLst>
          </p:cNvPr>
          <p:cNvGraphicFramePr>
            <a:graphicFrameLocks noChangeAspect="1"/>
          </p:cNvGraphicFramePr>
          <p:nvPr userDrawn="1">
            <p:custDataLst>
              <p:tags r:id="rId1"/>
            </p:custDataLst>
            <p:extLst>
              <p:ext uri="{D42A27DB-BD31-4B8C-83A1-F6EECF244321}">
                <p14:modId xmlns:p14="http://schemas.microsoft.com/office/powerpoint/2010/main" val="2377424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1" name="think-cell data - do not delete" hidden="1">
                        <a:extLst>
                          <a:ext uri="{FF2B5EF4-FFF2-40B4-BE49-F238E27FC236}">
                            <a16:creationId xmlns:a16="http://schemas.microsoft.com/office/drawing/2014/main" id="{C43B117B-9DAD-CC97-C2A8-66F44CA68F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000" b="0" i="1">
                <a:solidFill>
                  <a:schemeClr val="accent2"/>
                </a:solidFill>
                <a:latin typeface="+mj-lt"/>
              </a:defRPr>
            </a:lvl1pPr>
          </a:lstStyle>
          <a:p>
            <a:pPr lvl="0"/>
            <a:r>
              <a:rPr lang="en-US"/>
              <a:t>Subheads are 20pt Noto Sans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vert="horz" anchor="b" anchorCtr="0"/>
          <a:lstStyle>
            <a:lvl1pPr algn="l">
              <a:lnSpc>
                <a:spcPct val="100000"/>
              </a:lnSpc>
              <a:defRPr sz="4400" b="0" i="0" baseline="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Headline 44pt Noto Sans Light Title Case</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14pt Noto Sans</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rIns="45720">
            <a:noAutofit/>
          </a:bodyPr>
          <a:lstStyle>
            <a:lvl1pPr marL="0" indent="0" algn="l">
              <a:lnSpc>
                <a:spcPct val="100000"/>
              </a:lnSpc>
              <a:spcBef>
                <a:spcPts val="600"/>
              </a:spcBef>
              <a:buNone/>
              <a:defRPr sz="1000" b="0" i="0">
                <a:solidFill>
                  <a:schemeClr val="bg1"/>
                </a:solidFill>
                <a:latin typeface="+mj-lt"/>
              </a:defRPr>
            </a:lvl1pPr>
          </a:lstStyle>
          <a:p>
            <a:pPr lvl="0"/>
            <a:r>
              <a:rPr lang="en-US"/>
              <a:t>Co-brand and bid defense only: You may replace this box with a sponsor logo. Ensure the logo is on a white or transparent background and you have usage permission.</a:t>
            </a:r>
          </a:p>
          <a:p>
            <a:pPr lvl="0"/>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2026. All rights reserved. IQVIA</a:t>
            </a:r>
            <a:r>
              <a:rPr kumimoji="0" lang="en-US" sz="800" b="0" i="0" u="none" strike="noStrike" kern="1200" cap="none" spc="0" normalizeH="0" baseline="30000" noProof="0">
                <a:ln>
                  <a:noFill/>
                </a:ln>
                <a:solidFill>
                  <a:srgbClr val="FFFFFF">
                    <a:lumMod val="50000"/>
                  </a:srgbClr>
                </a:solidFill>
                <a:effectLst/>
                <a:uLnTx/>
                <a:uFillTx/>
                <a:latin typeface="Noto Sans"/>
                <a:ea typeface="Arial" charset="0"/>
                <a:cs typeface="Arial" charset="0"/>
              </a:rPr>
              <a:t>®</a:t>
            </a:r>
            <a:r>
              <a:rPr kumimoji="0" lang="en-US" sz="800" b="0" i="0" u="none" strike="noStrike" kern="1200" cap="none" spc="0" normalizeH="0" baseline="0" noProof="0">
                <a:ln>
                  <a:noFill/>
                </a:ln>
                <a:solidFill>
                  <a:srgbClr val="FFFFFF">
                    <a:lumMod val="50000"/>
                  </a:srgbClr>
                </a:solidFill>
                <a:effectLst/>
                <a:uLnTx/>
                <a:uFillTx/>
                <a:latin typeface="Noto Sans"/>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userDrawn="1"/>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6" name="Freeform: Shape 5">
            <a:extLst>
              <a:ext uri="{FF2B5EF4-FFF2-40B4-BE49-F238E27FC236}">
                <a16:creationId xmlns:a16="http://schemas.microsoft.com/office/drawing/2014/main" id="{7FC2DBB2-A181-4E29-6CCA-A8F30AC33C44}"/>
              </a:ext>
            </a:extLst>
          </p:cNvPr>
          <p:cNvSpPr/>
          <p:nvPr userDrawn="1"/>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7" name="Freeform: Shape 6">
            <a:extLst>
              <a:ext uri="{FF2B5EF4-FFF2-40B4-BE49-F238E27FC236}">
                <a16:creationId xmlns:a16="http://schemas.microsoft.com/office/drawing/2014/main" id="{AFC722F8-9A5C-19E5-0242-1E41CA5B41E8}"/>
              </a:ext>
            </a:extLst>
          </p:cNvPr>
          <p:cNvSpPr/>
          <p:nvPr userDrawn="1"/>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8" name="Freeform: Shape 7">
            <a:extLst>
              <a:ext uri="{FF2B5EF4-FFF2-40B4-BE49-F238E27FC236}">
                <a16:creationId xmlns:a16="http://schemas.microsoft.com/office/drawing/2014/main" id="{461D5A5C-10B5-236E-C5A3-320C49CAC101}"/>
              </a:ext>
            </a:extLst>
          </p:cNvPr>
          <p:cNvSpPr/>
          <p:nvPr userDrawn="1"/>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F380E180-0B33-1124-60B3-4CE23784FB15}"/>
              </a:ext>
            </a:extLst>
          </p:cNvPr>
          <p:cNvSpPr/>
          <p:nvPr userDrawn="1"/>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Tree>
    <p:extLst>
      <p:ext uri="{BB962C8B-B14F-4D97-AF65-F5344CB8AC3E}">
        <p14:creationId xmlns:p14="http://schemas.microsoft.com/office/powerpoint/2010/main" val="2181525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5A8A15E-1053-38DD-AC1D-5EA46364C078}"/>
              </a:ext>
            </a:extLst>
          </p:cNvPr>
          <p:cNvGraphicFramePr>
            <a:graphicFrameLocks noChangeAspect="1"/>
          </p:cNvGraphicFramePr>
          <p:nvPr userDrawn="1">
            <p:custDataLst>
              <p:tags r:id="rId1"/>
            </p:custDataLst>
            <p:extLst>
              <p:ext uri="{D42A27DB-BD31-4B8C-83A1-F6EECF244321}">
                <p14:modId xmlns:p14="http://schemas.microsoft.com/office/powerpoint/2010/main" val="1096205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05A8A15E-1053-38DD-AC1D-5EA46364C0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631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D4242-30D3-4D6F-83E1-9D8590EAE0FF}" type="datetimeFigureOut">
              <a:rPr lang="en-GB" smtClean="0"/>
              <a:t>01/07/2026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2330848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556B5BD-D0BB-AFCA-634D-8774ECD5E040}"/>
              </a:ext>
            </a:extLst>
          </p:cNvPr>
          <p:cNvGraphicFramePr>
            <a:graphicFrameLocks noChangeAspect="1"/>
          </p:cNvGraphicFramePr>
          <p:nvPr userDrawn="1">
            <p:custDataLst>
              <p:tags r:id="rId1"/>
            </p:custDataLst>
            <p:extLst>
              <p:ext uri="{D42A27DB-BD31-4B8C-83A1-F6EECF244321}">
                <p14:modId xmlns:p14="http://schemas.microsoft.com/office/powerpoint/2010/main" val="2592862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4" name="think-cell data - do not delete" hidden="1">
                        <a:extLst>
                          <a:ext uri="{FF2B5EF4-FFF2-40B4-BE49-F238E27FC236}">
                            <a16:creationId xmlns:a16="http://schemas.microsoft.com/office/drawing/2014/main" id="{1556B5BD-D0BB-AFCA-634D-8774ECD5E0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4401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27927AA-6E3C-3281-2AB0-473A1A133008}"/>
              </a:ext>
            </a:extLst>
          </p:cNvPr>
          <p:cNvGraphicFramePr>
            <a:graphicFrameLocks noChangeAspect="1"/>
          </p:cNvGraphicFramePr>
          <p:nvPr userDrawn="1">
            <p:custDataLst>
              <p:tags r:id="rId1"/>
            </p:custDataLst>
            <p:extLst>
              <p:ext uri="{D42A27DB-BD31-4B8C-83A1-F6EECF244321}">
                <p14:modId xmlns:p14="http://schemas.microsoft.com/office/powerpoint/2010/main" val="15984762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827927AA-6E3C-3281-2AB0-473A1A1330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082396"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spTree>
    <p:extLst>
      <p:ext uri="{BB962C8B-B14F-4D97-AF65-F5344CB8AC3E}">
        <p14:creationId xmlns:p14="http://schemas.microsoft.com/office/powerpoint/2010/main" val="104090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B8F84D9-5BB2-7598-FDD4-DE7D2E900F66}"/>
              </a:ext>
            </a:extLst>
          </p:cNvPr>
          <p:cNvGraphicFramePr>
            <a:graphicFrameLocks noChangeAspect="1"/>
          </p:cNvGraphicFramePr>
          <p:nvPr userDrawn="1">
            <p:custDataLst>
              <p:tags r:id="rId1"/>
            </p:custDataLst>
            <p:extLst>
              <p:ext uri="{D42A27DB-BD31-4B8C-83A1-F6EECF244321}">
                <p14:modId xmlns:p14="http://schemas.microsoft.com/office/powerpoint/2010/main" val="431698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B8F84D9-5BB2-7598-FDD4-DE7D2E900F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tx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t>
            </a:r>
            <a:r>
              <a:rPr lang="en-US"/>
              <a:t>Noto Sans</a:t>
            </a:r>
            <a:r>
              <a:rPr lang="en-US" noProof="0"/>
              <a:t>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sed diam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tx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wrap="square" anchor="b" anchorCtr="0">
            <a:noAutofit/>
          </a:bodyPr>
          <a:lstStyle>
            <a:lvl1pPr>
              <a:defRPr sz="2800" b="1">
                <a:solidFill>
                  <a:schemeClr val="tx1"/>
                </a:solidFill>
                <a:latin typeface="+mj-lt"/>
              </a:defRPr>
            </a:lvl1pPr>
          </a:lstStyle>
          <a:p>
            <a:r>
              <a:rPr lang="en-US"/>
              <a:t>Headlines are 28pt Noto Sans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25238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FA0FCE1-040D-C5C9-0D6C-D0BC2BC5EE7A}"/>
              </a:ext>
            </a:extLst>
          </p:cNvPr>
          <p:cNvGraphicFramePr>
            <a:graphicFrameLocks noChangeAspect="1"/>
          </p:cNvGraphicFramePr>
          <p:nvPr userDrawn="1">
            <p:custDataLst>
              <p:tags r:id="rId1"/>
            </p:custDataLst>
            <p:extLst>
              <p:ext uri="{D42A27DB-BD31-4B8C-83A1-F6EECF244321}">
                <p14:modId xmlns:p14="http://schemas.microsoft.com/office/powerpoint/2010/main" val="2181653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FA0FCE1-040D-C5C9-0D6C-D0BC2BC5EE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79387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_NoSubhead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6F0D803-AE05-DFA0-7C50-E5A7C3AE89EC}"/>
              </a:ext>
            </a:extLst>
          </p:cNvPr>
          <p:cNvGraphicFramePr>
            <a:graphicFrameLocks noChangeAspect="1"/>
          </p:cNvGraphicFramePr>
          <p:nvPr userDrawn="1">
            <p:custDataLst>
              <p:tags r:id="rId1"/>
            </p:custDataLst>
            <p:extLst>
              <p:ext uri="{D42A27DB-BD31-4B8C-83A1-F6EECF244321}">
                <p14:modId xmlns:p14="http://schemas.microsoft.com/office/powerpoint/2010/main" val="875909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D6F0D803-AE05-DFA0-7C50-E5A7C3AE89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7704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DEBE655-8CD4-3111-DF6A-4F3DB7213B75}"/>
              </a:ext>
            </a:extLst>
          </p:cNvPr>
          <p:cNvGraphicFramePr>
            <a:graphicFrameLocks noChangeAspect="1"/>
          </p:cNvGraphicFramePr>
          <p:nvPr userDrawn="1">
            <p:custDataLst>
              <p:tags r:id="rId1"/>
            </p:custDataLst>
            <p:extLst>
              <p:ext uri="{D42A27DB-BD31-4B8C-83A1-F6EECF244321}">
                <p14:modId xmlns:p14="http://schemas.microsoft.com/office/powerpoint/2010/main" val="1345945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4DEBE655-8CD4-3111-DF6A-4F3DB7213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ntent Placeholder 2">
            <a:extLst>
              <a:ext uri="{FF2B5EF4-FFF2-40B4-BE49-F238E27FC236}">
                <a16:creationId xmlns:a16="http://schemas.microsoft.com/office/drawing/2014/main" id="{C2AC1106-6E0D-B341-B75A-C8C2F73E3F26}"/>
              </a:ext>
            </a:extLst>
          </p:cNvPr>
          <p:cNvSpPr>
            <a:spLocks noGrp="1"/>
          </p:cNvSpPr>
          <p:nvPr>
            <p:ph idx="19" hasCustomPrompt="1"/>
          </p:nvPr>
        </p:nvSpPr>
        <p:spPr>
          <a:xfrm>
            <a:off x="384694" y="1702626"/>
            <a:ext cx="3621024" cy="4577857"/>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8" name="Content Placeholder 2">
            <a:extLst>
              <a:ext uri="{FF2B5EF4-FFF2-40B4-BE49-F238E27FC236}">
                <a16:creationId xmlns:a16="http://schemas.microsoft.com/office/drawing/2014/main" id="{ABC0DBC1-9787-6A4E-A4B1-E0E8BE5E8F02}"/>
              </a:ext>
            </a:extLst>
          </p:cNvPr>
          <p:cNvSpPr>
            <a:spLocks noGrp="1"/>
          </p:cNvSpPr>
          <p:nvPr>
            <p:ph idx="20" hasCustomPrompt="1"/>
          </p:nvPr>
        </p:nvSpPr>
        <p:spPr>
          <a:xfrm>
            <a:off x="8102230"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9" name="Content Placeholder 2">
            <a:extLst>
              <a:ext uri="{FF2B5EF4-FFF2-40B4-BE49-F238E27FC236}">
                <a16:creationId xmlns:a16="http://schemas.microsoft.com/office/drawing/2014/main" id="{88B0BB6F-D4FA-D54D-A387-A1834DE59B82}"/>
              </a:ext>
            </a:extLst>
          </p:cNvPr>
          <p:cNvSpPr>
            <a:spLocks noGrp="1"/>
          </p:cNvSpPr>
          <p:nvPr>
            <p:ph idx="21" hasCustomPrompt="1"/>
          </p:nvPr>
        </p:nvSpPr>
        <p:spPr>
          <a:xfrm>
            <a:off x="4243462" y="1702627"/>
            <a:ext cx="3621024" cy="4577856"/>
          </a:xfrm>
          <a:prstGeom prst="rect">
            <a:avLst/>
          </a:prstGeom>
        </p:spPr>
        <p:txBody>
          <a:bodyPr/>
          <a:lstStyle>
            <a:lvl1pPr marL="182880" indent="-182880">
              <a:lnSpc>
                <a:spcPct val="100000"/>
              </a:lnSpc>
              <a:spcBef>
                <a:spcPts val="1000"/>
              </a:spcBef>
              <a:defRPr sz="1600">
                <a:solidFill>
                  <a:schemeClr val="tx1"/>
                </a:solidFill>
                <a:latin typeface="+mj-lt"/>
              </a:defRPr>
            </a:lvl1pPr>
            <a:lvl2pPr marL="365760" indent="-182880">
              <a:lnSpc>
                <a:spcPct val="100000"/>
              </a:lnSpc>
              <a:spcBef>
                <a:spcPts val="800"/>
              </a:spcBef>
              <a:buFont typeface="Arial" panose="020B0604020202020204" pitchFamily="34" charset="0"/>
              <a:buChar char="-"/>
              <a:defRPr sz="1600">
                <a:solidFill>
                  <a:schemeClr val="tx1"/>
                </a:solidFill>
                <a:latin typeface="+mj-lt"/>
              </a:defRPr>
            </a:lvl2pPr>
            <a:lvl3pPr marL="548640" indent="-182880">
              <a:lnSpc>
                <a:spcPct val="100000"/>
              </a:lnSpc>
              <a:spcBef>
                <a:spcPts val="800"/>
              </a:spcBef>
              <a:buFont typeface="Arial" panose="020B0604020202020204" pitchFamily="34" charset="0"/>
              <a:buChar char="›"/>
              <a:defRPr sz="1600">
                <a:solidFill>
                  <a:schemeClr val="tx1"/>
                </a:solidFill>
                <a:latin typeface="+mj-lt"/>
              </a:defRPr>
            </a:lvl3pPr>
            <a:lvl4pPr marL="731520" indent="-182880">
              <a:lnSpc>
                <a:spcPct val="100000"/>
              </a:lnSpc>
              <a:spcBef>
                <a:spcPts val="800"/>
              </a:spcBef>
              <a:buFont typeface="Arial" panose="020B0604020202020204" pitchFamily="34" charset="0"/>
              <a:buChar char="»"/>
              <a:defRPr sz="1600">
                <a:solidFill>
                  <a:schemeClr val="tx1"/>
                </a:solidFill>
                <a:latin typeface="+mj-lt"/>
              </a:defRPr>
            </a:lvl4pPr>
            <a:lvl5pPr marL="914400" indent="-182880">
              <a:lnSpc>
                <a:spcPct val="100000"/>
              </a:lnSpc>
              <a:spcBef>
                <a:spcPts val="800"/>
              </a:spcBef>
              <a:buSzPct val="75000"/>
              <a:buFont typeface="Wingdings" panose="05000000000000000000" pitchFamily="2" charset="2"/>
              <a:buChar char="§"/>
              <a:defRPr sz="1600">
                <a:solidFill>
                  <a:schemeClr val="tx1"/>
                </a:solidFill>
                <a:latin typeface="+mj-lt"/>
              </a:defRPr>
            </a:lvl5pPr>
          </a:lstStyle>
          <a:p>
            <a:pPr lvl="0"/>
            <a:r>
              <a:rPr lang="en-US"/>
              <a:t>Noto Sans 16pt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61" name="Footer Placeholder 4">
            <a:extLst>
              <a:ext uri="{FF2B5EF4-FFF2-40B4-BE49-F238E27FC236}">
                <a16:creationId xmlns:a16="http://schemas.microsoft.com/office/drawing/2014/main" id="{2B619D02-ECD0-CE4F-A007-98E4EF45BF9C}"/>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3" name="Slide Number Placeholder 5">
            <a:extLst>
              <a:ext uri="{FF2B5EF4-FFF2-40B4-BE49-F238E27FC236}">
                <a16:creationId xmlns:a16="http://schemas.microsoft.com/office/drawing/2014/main" id="{C02E0708-4D86-44F8-B4F9-1E6BEA5F151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11" name="Graphic 10">
            <a:extLst>
              <a:ext uri="{FF2B5EF4-FFF2-40B4-BE49-F238E27FC236}">
                <a16:creationId xmlns:a16="http://schemas.microsoft.com/office/drawing/2014/main" id="{DF16763F-C469-814B-B3F1-2A463EAEA87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97743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5F4ACCC-7F14-F438-ACE2-3F9BADE4A0E8}"/>
              </a:ext>
            </a:extLst>
          </p:cNvPr>
          <p:cNvGraphicFramePr>
            <a:graphicFrameLocks noChangeAspect="1"/>
          </p:cNvGraphicFramePr>
          <p:nvPr userDrawn="1">
            <p:custDataLst>
              <p:tags r:id="rId1"/>
            </p:custDataLst>
            <p:extLst>
              <p:ext uri="{D42A27DB-BD31-4B8C-83A1-F6EECF244321}">
                <p14:modId xmlns:p14="http://schemas.microsoft.com/office/powerpoint/2010/main" val="20756569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35F4ACCC-7F14-F438-ACE2-3F9BADE4A0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384694" y="294468"/>
            <a:ext cx="11338560" cy="768263"/>
          </a:xfrm>
          <a:prstGeom prst="rect">
            <a:avLst/>
          </a:prstGeom>
        </p:spPr>
        <p:txBody>
          <a:bodyPr vert="horz" lIns="91440" tIns="45720" rIns="91440" bIns="45720" anchor="b" anchorCtr="0"/>
          <a:lstStyle>
            <a:lvl1pPr>
              <a:defRPr sz="2800" b="1">
                <a:solidFill>
                  <a:schemeClr val="tx1"/>
                </a:solidFill>
                <a:latin typeface="+mj-lt"/>
              </a:defRPr>
            </a:lvl1pPr>
          </a:lstStyle>
          <a:p>
            <a:r>
              <a:rPr lang="en-US"/>
              <a:t>Headlines are 28pt Noto Sans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87043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Subhead_Only -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7F36D22-2A16-B58B-E2E7-CC2E4CF2DC3C}"/>
              </a:ext>
            </a:extLst>
          </p:cNvPr>
          <p:cNvGraphicFramePr>
            <a:graphicFrameLocks noChangeAspect="1"/>
          </p:cNvGraphicFramePr>
          <p:nvPr userDrawn="1">
            <p:custDataLst>
              <p:tags r:id="rId1"/>
            </p:custDataLst>
            <p:extLst>
              <p:ext uri="{D42A27DB-BD31-4B8C-83A1-F6EECF244321}">
                <p14:modId xmlns:p14="http://schemas.microsoft.com/office/powerpoint/2010/main" val="53233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A7F36D22-2A16-B58B-E2E7-CC2E4CF2D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2"/>
                </a:solidFill>
                <a:latin typeface="+mj-lt"/>
              </a:defRPr>
            </a:lvl1pPr>
          </a:lstStyle>
          <a:p>
            <a:pPr lvl="0"/>
            <a:r>
              <a:rPr lang="en-US"/>
              <a:t>Subheads are 20pt Noto Sans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vert="horz" anchor="b" anchorCtr="0"/>
          <a:lstStyle>
            <a:lvl1pPr>
              <a:defRPr sz="2800" b="1">
                <a:solidFill>
                  <a:schemeClr val="tx1"/>
                </a:solidFill>
                <a:latin typeface="+mj-lt"/>
              </a:defRPr>
            </a:lvl1pPr>
          </a:lstStyle>
          <a:p>
            <a:r>
              <a:rPr lang="en-US"/>
              <a:t>Headlines are 28pt Noto Sans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6585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ogo Only - IQVIA">
    <p:spTree>
      <p:nvGrpSpPr>
        <p:cNvPr id="1" name=""/>
        <p:cNvGrpSpPr/>
        <p:nvPr/>
      </p:nvGrpSpPr>
      <p:grpSpPr>
        <a:xfrm>
          <a:off x="0" y="0"/>
          <a:ext cx="0" cy="0"/>
          <a:chOff x="0" y="0"/>
          <a:chExt cx="0" cy="0"/>
        </a:xfrm>
      </p:grpSpPr>
      <p:sp>
        <p:nvSpPr>
          <p:cNvPr id="53" name="Footer Placeholder 4">
            <a:extLst>
              <a:ext uri="{FF2B5EF4-FFF2-40B4-BE49-F238E27FC236}">
                <a16:creationId xmlns:a16="http://schemas.microsoft.com/office/drawing/2014/main" id="{EBE92459-5CCD-6042-9D0E-BAC9DA03F841}"/>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31" name="Slide Number Placeholder 5">
            <a:extLst>
              <a:ext uri="{FF2B5EF4-FFF2-40B4-BE49-F238E27FC236}">
                <a16:creationId xmlns:a16="http://schemas.microsoft.com/office/drawing/2014/main" id="{75C2CC54-E1EC-4DF9-A3B0-2009DB97279A}"/>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6" name="Graphic 5">
            <a:extLst>
              <a:ext uri="{FF2B5EF4-FFF2-40B4-BE49-F238E27FC236}">
                <a16:creationId xmlns:a16="http://schemas.microsoft.com/office/drawing/2014/main" id="{A8B63251-79DB-3544-890F-9DDA614A5D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5032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 IQVIA">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EFF783-1996-4984-99EE-7B1AC1AE1A3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spTree>
    <p:extLst>
      <p:ext uri="{BB962C8B-B14F-4D97-AF65-F5344CB8AC3E}">
        <p14:creationId xmlns:p14="http://schemas.microsoft.com/office/powerpoint/2010/main" val="19672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AD4242-30D3-4D6F-83E1-9D8590EAE0FF}" type="datetimeFigureOut">
              <a:rPr lang="en-GB" smtClean="0"/>
              <a:t>01/07/2026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690858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of Contents-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817691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CE108673-A841-F2DC-4C63-9BA3E20F4525}"/>
              </a:ext>
            </a:extLst>
          </p:cNvPr>
          <p:cNvSpPr>
            <a:spLocks noGrp="1"/>
          </p:cNvSpPr>
          <p:nvPr>
            <p:ph type="pic" sz="quarter" idx="14" hasCustomPrompt="1"/>
          </p:nvPr>
        </p:nvSpPr>
        <p:spPr>
          <a:xfrm>
            <a:off x="0" y="0"/>
            <a:ext cx="1304263" cy="2595880"/>
          </a:xfrm>
          <a:custGeom>
            <a:avLst/>
            <a:gdLst>
              <a:gd name="connsiteX0" fmla="*/ 0 w 1304263"/>
              <a:gd name="connsiteY0" fmla="*/ 0 h 2595880"/>
              <a:gd name="connsiteX1" fmla="*/ 6322 w 1304263"/>
              <a:gd name="connsiteY1" fmla="*/ 0 h 2595880"/>
              <a:gd name="connsiteX2" fmla="*/ 1304263 w 1304263"/>
              <a:gd name="connsiteY2" fmla="*/ 1297940 h 2595880"/>
              <a:gd name="connsiteX3" fmla="*/ 1304263 w 1304263"/>
              <a:gd name="connsiteY3" fmla="*/ 1297940 h 2595880"/>
              <a:gd name="connsiteX4" fmla="*/ 6322 w 1304263"/>
              <a:gd name="connsiteY4" fmla="*/ 2595880 h 2595880"/>
              <a:gd name="connsiteX5" fmla="*/ 0 w 1304263"/>
              <a:gd name="connsiteY5" fmla="*/ 2595880 h 2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263" h="2595880">
                <a:moveTo>
                  <a:pt x="0" y="0"/>
                </a:moveTo>
                <a:lnTo>
                  <a:pt x="6322" y="0"/>
                </a:lnTo>
                <a:cubicBezTo>
                  <a:pt x="723155" y="0"/>
                  <a:pt x="1304263" y="581108"/>
                  <a:pt x="1304263" y="1297940"/>
                </a:cubicBezTo>
                <a:lnTo>
                  <a:pt x="1304263" y="1297940"/>
                </a:lnTo>
                <a:cubicBezTo>
                  <a:pt x="1304263" y="2014773"/>
                  <a:pt x="723155" y="2595880"/>
                  <a:pt x="6322" y="2595880"/>
                </a:cubicBezTo>
                <a:lnTo>
                  <a:pt x="0" y="2595880"/>
                </a:ln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426996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of Contents-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39225619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3" name="Freeform: Shape 32">
            <a:extLst>
              <a:ext uri="{FF2B5EF4-FFF2-40B4-BE49-F238E27FC236}">
                <a16:creationId xmlns:a16="http://schemas.microsoft.com/office/drawing/2014/main" id="{9123A0F2-7503-B8DD-283A-DEA0EB4EB5EA}"/>
              </a:ext>
            </a:extLst>
          </p:cNvPr>
          <p:cNvSpPr/>
          <p:nvPr userDrawn="1"/>
        </p:nvSpPr>
        <p:spPr>
          <a:xfrm rot="18900000" flipH="1">
            <a:off x="-594083" y="523938"/>
            <a:ext cx="1527403" cy="2007154"/>
          </a:xfrm>
          <a:custGeom>
            <a:avLst/>
            <a:gdLst>
              <a:gd name="connsiteX0" fmla="*/ 0 w 1527403"/>
              <a:gd name="connsiteY0" fmla="*/ 0 h 2007154"/>
              <a:gd name="connsiteX1" fmla="*/ 0 w 1527403"/>
              <a:gd name="connsiteY1" fmla="*/ 1210251 h 2007154"/>
              <a:gd name="connsiteX2" fmla="*/ 796903 w 1527403"/>
              <a:gd name="connsiteY2" fmla="*/ 2007154 h 2007154"/>
              <a:gd name="connsiteX3" fmla="*/ 1457708 w 1527403"/>
              <a:gd name="connsiteY3" fmla="*/ 1655807 h 2007154"/>
              <a:gd name="connsiteX4" fmla="*/ 1527403 w 1527403"/>
              <a:gd name="connsiteY4" fmla="*/ 1527403 h 200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3" h="2007154">
                <a:moveTo>
                  <a:pt x="0" y="0"/>
                </a:moveTo>
                <a:lnTo>
                  <a:pt x="0" y="1210251"/>
                </a:lnTo>
                <a:cubicBezTo>
                  <a:pt x="0" y="1650368"/>
                  <a:pt x="356786" y="2007154"/>
                  <a:pt x="796903" y="2007154"/>
                </a:cubicBezTo>
                <a:cubicBezTo>
                  <a:pt x="1071976" y="2007154"/>
                  <a:pt x="1314498" y="1867785"/>
                  <a:pt x="1457708" y="1655807"/>
                </a:cubicBezTo>
                <a:lnTo>
                  <a:pt x="1527403" y="15274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2" name="Freeform: Shape 31">
            <a:extLst>
              <a:ext uri="{FF2B5EF4-FFF2-40B4-BE49-F238E27FC236}">
                <a16:creationId xmlns:a16="http://schemas.microsoft.com/office/drawing/2014/main" id="{301576D0-87DC-3682-FFCD-2F2E6A1F2A94}"/>
              </a:ext>
            </a:extLst>
          </p:cNvPr>
          <p:cNvSpPr/>
          <p:nvPr userDrawn="1"/>
        </p:nvSpPr>
        <p:spPr>
          <a:xfrm rot="18900000" flipH="1">
            <a:off x="142114" y="2067490"/>
            <a:ext cx="592131" cy="1831489"/>
          </a:xfrm>
          <a:custGeom>
            <a:avLst/>
            <a:gdLst>
              <a:gd name="connsiteX0" fmla="*/ 0 w 592131"/>
              <a:gd name="connsiteY0" fmla="*/ 0 h 1831489"/>
              <a:gd name="connsiteX1" fmla="*/ 0 w 592131"/>
              <a:gd name="connsiteY1" fmla="*/ 1535422 h 1831489"/>
              <a:gd name="connsiteX2" fmla="*/ 296066 w 592131"/>
              <a:gd name="connsiteY2" fmla="*/ 1831488 h 1831489"/>
              <a:gd name="connsiteX3" fmla="*/ 296065 w 592131"/>
              <a:gd name="connsiteY3" fmla="*/ 1831489 h 1831489"/>
              <a:gd name="connsiteX4" fmla="*/ 592131 w 592131"/>
              <a:gd name="connsiteY4" fmla="*/ 1535423 h 1831489"/>
              <a:gd name="connsiteX5" fmla="*/ 592131 w 592131"/>
              <a:gd name="connsiteY5" fmla="*/ 592131 h 18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31" h="1831489">
                <a:moveTo>
                  <a:pt x="0" y="0"/>
                </a:moveTo>
                <a:lnTo>
                  <a:pt x="0" y="1535422"/>
                </a:lnTo>
                <a:cubicBezTo>
                  <a:pt x="0" y="1698935"/>
                  <a:pt x="132553" y="1831488"/>
                  <a:pt x="296066" y="1831488"/>
                </a:cubicBezTo>
                <a:lnTo>
                  <a:pt x="296065" y="1831489"/>
                </a:lnTo>
                <a:cubicBezTo>
                  <a:pt x="459578" y="1831489"/>
                  <a:pt x="592131" y="1698936"/>
                  <a:pt x="592131" y="1535423"/>
                </a:cubicBezTo>
                <a:lnTo>
                  <a:pt x="592131" y="59213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1" name="Freeform: Shape 40">
            <a:extLst>
              <a:ext uri="{FF2B5EF4-FFF2-40B4-BE49-F238E27FC236}">
                <a16:creationId xmlns:a16="http://schemas.microsoft.com/office/drawing/2014/main" id="{46560C56-9182-2FB8-A10A-9F4D9E9AE16F}"/>
              </a:ext>
            </a:extLst>
          </p:cNvPr>
          <p:cNvSpPr/>
          <p:nvPr userDrawn="1"/>
        </p:nvSpPr>
        <p:spPr>
          <a:xfrm rot="18900000" flipH="1">
            <a:off x="-769846" y="488813"/>
            <a:ext cx="2386628" cy="2423999"/>
          </a:xfrm>
          <a:custGeom>
            <a:avLst/>
            <a:gdLst>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6" fmla="*/ 381533 w 2386628"/>
              <a:gd name="connsiteY6" fmla="*/ 91440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0 w 2386628"/>
              <a:gd name="connsiteY0" fmla="*/ 0 h 2423999"/>
              <a:gd name="connsiteX1" fmla="*/ 0 w 2386628"/>
              <a:gd name="connsiteY1" fmla="*/ 1133718 h 2423999"/>
              <a:gd name="connsiteX2" fmla="*/ 1290281 w 2386628"/>
              <a:gd name="connsiteY2" fmla="*/ 2423999 h 2423999"/>
              <a:gd name="connsiteX3" fmla="*/ 2360202 w 2386628"/>
              <a:gd name="connsiteY3" fmla="*/ 1855127 h 2423999"/>
              <a:gd name="connsiteX4" fmla="*/ 2386628 w 2386628"/>
              <a:gd name="connsiteY4" fmla="*/ 1806441 h 242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628" h="2423999">
                <a:moveTo>
                  <a:pt x="0" y="0"/>
                </a:moveTo>
                <a:lnTo>
                  <a:pt x="0" y="1133718"/>
                </a:lnTo>
                <a:cubicBezTo>
                  <a:pt x="0" y="1846321"/>
                  <a:pt x="577678" y="2423999"/>
                  <a:pt x="1290281" y="2423999"/>
                </a:cubicBezTo>
                <a:cubicBezTo>
                  <a:pt x="1735658" y="2423999"/>
                  <a:pt x="2128330" y="2198344"/>
                  <a:pt x="2360202" y="1855127"/>
                </a:cubicBezTo>
                <a:lnTo>
                  <a:pt x="2386628" y="180644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Tree>
    <p:extLst>
      <p:ext uri="{BB962C8B-B14F-4D97-AF65-F5344CB8AC3E}">
        <p14:creationId xmlns:p14="http://schemas.microsoft.com/office/powerpoint/2010/main" val="31588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s_Two Column-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5126482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2" name="Content Placeholder 2">
            <a:extLst>
              <a:ext uri="{FF2B5EF4-FFF2-40B4-BE49-F238E27FC236}">
                <a16:creationId xmlns:a16="http://schemas.microsoft.com/office/drawing/2014/main" id="{FB18EDB9-5623-FD23-8C0E-AA29EDA7A30A}"/>
              </a:ext>
            </a:extLst>
          </p:cNvPr>
          <p:cNvSpPr>
            <a:spLocks noGrp="1"/>
          </p:cNvSpPr>
          <p:nvPr>
            <p:ph idx="1" hasCustomPrompt="1"/>
          </p:nvPr>
        </p:nvSpPr>
        <p:spPr>
          <a:xfrm>
            <a:off x="1962418" y="1561892"/>
            <a:ext cx="44427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4" name="Content Placeholder 2">
            <a:extLst>
              <a:ext uri="{FF2B5EF4-FFF2-40B4-BE49-F238E27FC236}">
                <a16:creationId xmlns:a16="http://schemas.microsoft.com/office/drawing/2014/main" id="{F3149A18-341D-DEE9-36AF-B20C2CF51C83}"/>
              </a:ext>
            </a:extLst>
          </p:cNvPr>
          <p:cNvSpPr>
            <a:spLocks noGrp="1"/>
          </p:cNvSpPr>
          <p:nvPr>
            <p:ph idx="10" hasCustomPrompt="1"/>
          </p:nvPr>
        </p:nvSpPr>
        <p:spPr>
          <a:xfrm>
            <a:off x="6679523" y="1561892"/>
            <a:ext cx="4446878"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5" name="Picture Placeholder 4">
            <a:extLst>
              <a:ext uri="{FF2B5EF4-FFF2-40B4-BE49-F238E27FC236}">
                <a16:creationId xmlns:a16="http://schemas.microsoft.com/office/drawing/2014/main" id="{6D3F2401-B526-950D-C991-D2062E340CC8}"/>
              </a:ext>
            </a:extLst>
          </p:cNvPr>
          <p:cNvSpPr>
            <a:spLocks noGrp="1"/>
          </p:cNvSpPr>
          <p:nvPr>
            <p:ph type="pic" sz="quarter" idx="14" hasCustomPrompt="1"/>
          </p:nvPr>
        </p:nvSpPr>
        <p:spPr>
          <a:xfrm>
            <a:off x="0" y="0"/>
            <a:ext cx="1304263" cy="2595880"/>
          </a:xfrm>
          <a:custGeom>
            <a:avLst/>
            <a:gdLst>
              <a:gd name="connsiteX0" fmla="*/ 0 w 1304263"/>
              <a:gd name="connsiteY0" fmla="*/ 0 h 2595880"/>
              <a:gd name="connsiteX1" fmla="*/ 6322 w 1304263"/>
              <a:gd name="connsiteY1" fmla="*/ 0 h 2595880"/>
              <a:gd name="connsiteX2" fmla="*/ 1304263 w 1304263"/>
              <a:gd name="connsiteY2" fmla="*/ 1297940 h 2595880"/>
              <a:gd name="connsiteX3" fmla="*/ 1304263 w 1304263"/>
              <a:gd name="connsiteY3" fmla="*/ 1297940 h 2595880"/>
              <a:gd name="connsiteX4" fmla="*/ 6322 w 1304263"/>
              <a:gd name="connsiteY4" fmla="*/ 2595880 h 2595880"/>
              <a:gd name="connsiteX5" fmla="*/ 0 w 1304263"/>
              <a:gd name="connsiteY5" fmla="*/ 2595880 h 259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4263" h="2595880">
                <a:moveTo>
                  <a:pt x="0" y="0"/>
                </a:moveTo>
                <a:lnTo>
                  <a:pt x="6322" y="0"/>
                </a:lnTo>
                <a:cubicBezTo>
                  <a:pt x="723155" y="0"/>
                  <a:pt x="1304263" y="581108"/>
                  <a:pt x="1304263" y="1297940"/>
                </a:cubicBezTo>
                <a:lnTo>
                  <a:pt x="1304263" y="1297940"/>
                </a:lnTo>
                <a:cubicBezTo>
                  <a:pt x="1304263" y="2014773"/>
                  <a:pt x="723155" y="2595880"/>
                  <a:pt x="6322" y="2595880"/>
                </a:cubicBezTo>
                <a:lnTo>
                  <a:pt x="0" y="2595880"/>
                </a:lnTo>
                <a:close/>
              </a:path>
            </a:pathLst>
          </a:cu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297194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s_Two Column-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49792B7-65B3-A8E0-6011-DDC2A04AF217}"/>
              </a:ext>
            </a:extLst>
          </p:cNvPr>
          <p:cNvGraphicFramePr>
            <a:graphicFrameLocks noChangeAspect="1"/>
          </p:cNvGraphicFramePr>
          <p:nvPr userDrawn="1">
            <p:custDataLst>
              <p:tags r:id="rId1"/>
            </p:custDataLst>
            <p:extLst>
              <p:ext uri="{D42A27DB-BD31-4B8C-83A1-F6EECF244321}">
                <p14:modId xmlns:p14="http://schemas.microsoft.com/office/powerpoint/2010/main" val="634527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049792B7-65B3-A8E0-6011-DDC2A04AF2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vert="horz" anchor="ctr"/>
          <a:lstStyle>
            <a:lvl1pPr>
              <a:defRPr sz="32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Table of contents or Agenda</a:t>
            </a:r>
          </a:p>
        </p:txBody>
      </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5C7A9E-C6A9-4A9D-A8BC-E29E91AD59EE}" type="slidenum">
              <a:rPr kumimoji="0" lang="en-US" sz="800" b="0" i="0" u="none" strike="noStrike" kern="1200" cap="none" spc="0" normalizeH="0" baseline="0" noProof="0" smtClean="0">
                <a:ln>
                  <a:noFill/>
                </a:ln>
                <a:solidFill>
                  <a:srgbClr val="959CA0"/>
                </a:solidFill>
                <a:effectLst/>
                <a:uLnTx/>
                <a:uFillTx/>
                <a:latin typeface="Not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959CA0"/>
              </a:solidFill>
              <a:effectLst/>
              <a:uLnTx/>
              <a:uFillTx/>
              <a:latin typeface="Noto Sans"/>
              <a:ea typeface="+mn-ea"/>
              <a:cs typeface="+mn-cs"/>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3" name="Freeform: Shape 32">
            <a:extLst>
              <a:ext uri="{FF2B5EF4-FFF2-40B4-BE49-F238E27FC236}">
                <a16:creationId xmlns:a16="http://schemas.microsoft.com/office/drawing/2014/main" id="{9123A0F2-7503-B8DD-283A-DEA0EB4EB5EA}"/>
              </a:ext>
            </a:extLst>
          </p:cNvPr>
          <p:cNvSpPr/>
          <p:nvPr userDrawn="1"/>
        </p:nvSpPr>
        <p:spPr>
          <a:xfrm rot="18900000" flipH="1">
            <a:off x="-594083" y="523938"/>
            <a:ext cx="1527403" cy="2007154"/>
          </a:xfrm>
          <a:custGeom>
            <a:avLst/>
            <a:gdLst>
              <a:gd name="connsiteX0" fmla="*/ 0 w 1527403"/>
              <a:gd name="connsiteY0" fmla="*/ 0 h 2007154"/>
              <a:gd name="connsiteX1" fmla="*/ 0 w 1527403"/>
              <a:gd name="connsiteY1" fmla="*/ 1210251 h 2007154"/>
              <a:gd name="connsiteX2" fmla="*/ 796903 w 1527403"/>
              <a:gd name="connsiteY2" fmla="*/ 2007154 h 2007154"/>
              <a:gd name="connsiteX3" fmla="*/ 1457708 w 1527403"/>
              <a:gd name="connsiteY3" fmla="*/ 1655807 h 2007154"/>
              <a:gd name="connsiteX4" fmla="*/ 1527403 w 1527403"/>
              <a:gd name="connsiteY4" fmla="*/ 1527403 h 200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403" h="2007154">
                <a:moveTo>
                  <a:pt x="0" y="0"/>
                </a:moveTo>
                <a:lnTo>
                  <a:pt x="0" y="1210251"/>
                </a:lnTo>
                <a:cubicBezTo>
                  <a:pt x="0" y="1650368"/>
                  <a:pt x="356786" y="2007154"/>
                  <a:pt x="796903" y="2007154"/>
                </a:cubicBezTo>
                <a:cubicBezTo>
                  <a:pt x="1071976" y="2007154"/>
                  <a:pt x="1314498" y="1867785"/>
                  <a:pt x="1457708" y="1655807"/>
                </a:cubicBezTo>
                <a:lnTo>
                  <a:pt x="1527403" y="152740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32" name="Freeform: Shape 31">
            <a:extLst>
              <a:ext uri="{FF2B5EF4-FFF2-40B4-BE49-F238E27FC236}">
                <a16:creationId xmlns:a16="http://schemas.microsoft.com/office/drawing/2014/main" id="{301576D0-87DC-3682-FFCD-2F2E6A1F2A94}"/>
              </a:ext>
            </a:extLst>
          </p:cNvPr>
          <p:cNvSpPr/>
          <p:nvPr userDrawn="1"/>
        </p:nvSpPr>
        <p:spPr>
          <a:xfrm rot="18900000" flipH="1">
            <a:off x="142114" y="2067490"/>
            <a:ext cx="592131" cy="1831489"/>
          </a:xfrm>
          <a:custGeom>
            <a:avLst/>
            <a:gdLst>
              <a:gd name="connsiteX0" fmla="*/ 0 w 592131"/>
              <a:gd name="connsiteY0" fmla="*/ 0 h 1831489"/>
              <a:gd name="connsiteX1" fmla="*/ 0 w 592131"/>
              <a:gd name="connsiteY1" fmla="*/ 1535422 h 1831489"/>
              <a:gd name="connsiteX2" fmla="*/ 296066 w 592131"/>
              <a:gd name="connsiteY2" fmla="*/ 1831488 h 1831489"/>
              <a:gd name="connsiteX3" fmla="*/ 296065 w 592131"/>
              <a:gd name="connsiteY3" fmla="*/ 1831489 h 1831489"/>
              <a:gd name="connsiteX4" fmla="*/ 592131 w 592131"/>
              <a:gd name="connsiteY4" fmla="*/ 1535423 h 1831489"/>
              <a:gd name="connsiteX5" fmla="*/ 592131 w 592131"/>
              <a:gd name="connsiteY5" fmla="*/ 592131 h 18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131" h="1831489">
                <a:moveTo>
                  <a:pt x="0" y="0"/>
                </a:moveTo>
                <a:lnTo>
                  <a:pt x="0" y="1535422"/>
                </a:lnTo>
                <a:cubicBezTo>
                  <a:pt x="0" y="1698935"/>
                  <a:pt x="132553" y="1831488"/>
                  <a:pt x="296066" y="1831488"/>
                </a:cubicBezTo>
                <a:lnTo>
                  <a:pt x="296065" y="1831489"/>
                </a:lnTo>
                <a:cubicBezTo>
                  <a:pt x="459578" y="1831489"/>
                  <a:pt x="592131" y="1698936"/>
                  <a:pt x="592131" y="1535423"/>
                </a:cubicBezTo>
                <a:lnTo>
                  <a:pt x="592131" y="59213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41" name="Freeform: Shape 40">
            <a:extLst>
              <a:ext uri="{FF2B5EF4-FFF2-40B4-BE49-F238E27FC236}">
                <a16:creationId xmlns:a16="http://schemas.microsoft.com/office/drawing/2014/main" id="{46560C56-9182-2FB8-A10A-9F4D9E9AE16F}"/>
              </a:ext>
            </a:extLst>
          </p:cNvPr>
          <p:cNvSpPr/>
          <p:nvPr userDrawn="1"/>
        </p:nvSpPr>
        <p:spPr>
          <a:xfrm rot="18900000" flipH="1">
            <a:off x="-769846" y="488813"/>
            <a:ext cx="2386628" cy="2423999"/>
          </a:xfrm>
          <a:custGeom>
            <a:avLst/>
            <a:gdLst>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6" fmla="*/ 381533 w 2386628"/>
              <a:gd name="connsiteY6" fmla="*/ 91440 h 2714092"/>
              <a:gd name="connsiteX0" fmla="*/ 290093 w 2386628"/>
              <a:gd name="connsiteY0" fmla="*/ 0 h 2714092"/>
              <a:gd name="connsiteX1" fmla="*/ 0 w 2386628"/>
              <a:gd name="connsiteY1" fmla="*/ 290093 h 2714092"/>
              <a:gd name="connsiteX2" fmla="*/ 0 w 2386628"/>
              <a:gd name="connsiteY2" fmla="*/ 1423811 h 2714092"/>
              <a:gd name="connsiteX3" fmla="*/ 1290281 w 2386628"/>
              <a:gd name="connsiteY3" fmla="*/ 2714092 h 2714092"/>
              <a:gd name="connsiteX4" fmla="*/ 2360202 w 2386628"/>
              <a:gd name="connsiteY4" fmla="*/ 2145220 h 2714092"/>
              <a:gd name="connsiteX5" fmla="*/ 2386628 w 2386628"/>
              <a:gd name="connsiteY5" fmla="*/ 2096534 h 2714092"/>
              <a:gd name="connsiteX0" fmla="*/ 0 w 2386628"/>
              <a:gd name="connsiteY0" fmla="*/ 0 h 2423999"/>
              <a:gd name="connsiteX1" fmla="*/ 0 w 2386628"/>
              <a:gd name="connsiteY1" fmla="*/ 1133718 h 2423999"/>
              <a:gd name="connsiteX2" fmla="*/ 1290281 w 2386628"/>
              <a:gd name="connsiteY2" fmla="*/ 2423999 h 2423999"/>
              <a:gd name="connsiteX3" fmla="*/ 2360202 w 2386628"/>
              <a:gd name="connsiteY3" fmla="*/ 1855127 h 2423999"/>
              <a:gd name="connsiteX4" fmla="*/ 2386628 w 2386628"/>
              <a:gd name="connsiteY4" fmla="*/ 1806441 h 2423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628" h="2423999">
                <a:moveTo>
                  <a:pt x="0" y="0"/>
                </a:moveTo>
                <a:lnTo>
                  <a:pt x="0" y="1133718"/>
                </a:lnTo>
                <a:cubicBezTo>
                  <a:pt x="0" y="1846321"/>
                  <a:pt x="577678" y="2423999"/>
                  <a:pt x="1290281" y="2423999"/>
                </a:cubicBezTo>
                <a:cubicBezTo>
                  <a:pt x="1735658" y="2423999"/>
                  <a:pt x="2128330" y="2198344"/>
                  <a:pt x="2360202" y="1855127"/>
                </a:cubicBezTo>
                <a:lnTo>
                  <a:pt x="2386628" y="1806441"/>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Content Placeholder 2">
            <a:extLst>
              <a:ext uri="{FF2B5EF4-FFF2-40B4-BE49-F238E27FC236}">
                <a16:creationId xmlns:a16="http://schemas.microsoft.com/office/drawing/2014/main" id="{84E2E184-492C-929D-E003-357173179E17}"/>
              </a:ext>
            </a:extLst>
          </p:cNvPr>
          <p:cNvSpPr>
            <a:spLocks noGrp="1"/>
          </p:cNvSpPr>
          <p:nvPr>
            <p:ph idx="1" hasCustomPrompt="1"/>
          </p:nvPr>
        </p:nvSpPr>
        <p:spPr>
          <a:xfrm>
            <a:off x="1962418" y="1561892"/>
            <a:ext cx="4442783"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
        <p:nvSpPr>
          <p:cNvPr id="4" name="Content Placeholder 2">
            <a:extLst>
              <a:ext uri="{FF2B5EF4-FFF2-40B4-BE49-F238E27FC236}">
                <a16:creationId xmlns:a16="http://schemas.microsoft.com/office/drawing/2014/main" id="{3FA0240A-CFE6-FB00-2FDA-AC356B39775C}"/>
              </a:ext>
            </a:extLst>
          </p:cNvPr>
          <p:cNvSpPr>
            <a:spLocks noGrp="1"/>
          </p:cNvSpPr>
          <p:nvPr>
            <p:ph idx="10" hasCustomPrompt="1"/>
          </p:nvPr>
        </p:nvSpPr>
        <p:spPr>
          <a:xfrm>
            <a:off x="6679523" y="1561892"/>
            <a:ext cx="4446878" cy="4712626"/>
          </a:xfrm>
          <a:prstGeom prst="rect">
            <a:avLst/>
          </a:prstGeom>
        </p:spPr>
        <p:txBody>
          <a:bodyPr/>
          <a:lstStyle>
            <a:lvl1pPr marL="182880" indent="-182880">
              <a:lnSpc>
                <a:spcPct val="100000"/>
              </a:lnSpc>
              <a:spcBef>
                <a:spcPts val="2000"/>
              </a:spcBef>
              <a:buClr>
                <a:schemeClr val="tx1"/>
              </a:buClr>
              <a:buFont typeface="Arial" panose="020B0604020202020204" pitchFamily="34" charset="0"/>
              <a:buChar char="•"/>
              <a:defRPr sz="1800">
                <a:solidFill>
                  <a:schemeClr val="tx1"/>
                </a:solidFill>
                <a:latin typeface="+mj-lt"/>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latin typeface="+mj-lt"/>
              </a:defRPr>
            </a:lvl2pPr>
            <a:lvl3pPr marL="548640" indent="-182880">
              <a:lnSpc>
                <a:spcPct val="100000"/>
              </a:lnSpc>
              <a:spcBef>
                <a:spcPts val="800"/>
              </a:spcBef>
              <a:buClrTx/>
              <a:buFont typeface="Arial" panose="020B0604020202020204" pitchFamily="34" charset="0"/>
              <a:buChar char="›"/>
              <a:defRPr sz="1600">
                <a:solidFill>
                  <a:schemeClr val="tx1"/>
                </a:solidFill>
                <a:latin typeface="+mj-lt"/>
              </a:defRPr>
            </a:lvl3pPr>
            <a:lvl4pPr marL="731520" indent="-182880">
              <a:lnSpc>
                <a:spcPct val="100000"/>
              </a:lnSpc>
              <a:spcBef>
                <a:spcPts val="800"/>
              </a:spcBef>
              <a:buClrTx/>
              <a:buFont typeface="Arial" panose="020B0604020202020204" pitchFamily="34" charset="0"/>
              <a:buChar char="»"/>
              <a:defRPr sz="1600">
                <a:solidFill>
                  <a:schemeClr val="tx1"/>
                </a:solidFill>
                <a:latin typeface="+mj-lt"/>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latin typeface="+mj-lt"/>
              </a:defRPr>
            </a:lvl5pPr>
          </a:lstStyle>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a:p>
            <a:pPr lvl="0"/>
            <a:r>
              <a:rPr lang="en-US"/>
              <a:t>Noto Sans 18pt bullet level 1</a:t>
            </a:r>
          </a:p>
          <a:p>
            <a:pPr lvl="1"/>
            <a:r>
              <a:rPr lang="en-US"/>
              <a:t>Noto Sans 16pt bullet level 2</a:t>
            </a:r>
          </a:p>
          <a:p>
            <a:pPr lvl="2"/>
            <a:r>
              <a:rPr lang="en-US"/>
              <a:t>Noto Sans 16pt bullet level 3</a:t>
            </a:r>
          </a:p>
          <a:p>
            <a:pPr lvl="3"/>
            <a:r>
              <a:rPr lang="en-US"/>
              <a:t>Noto Sans 16pt bullet level 4</a:t>
            </a:r>
          </a:p>
          <a:p>
            <a:pPr lvl="4"/>
            <a:r>
              <a:rPr lang="en-US"/>
              <a:t>Noto Sans 16pt bullet level 5</a:t>
            </a:r>
          </a:p>
        </p:txBody>
      </p:sp>
    </p:spTree>
    <p:extLst>
      <p:ext uri="{BB962C8B-B14F-4D97-AF65-F5344CB8AC3E}">
        <p14:creationId xmlns:p14="http://schemas.microsoft.com/office/powerpoint/2010/main" val="9780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2026-01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599500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28">
            <a:extLst>
              <a:ext uri="{FF2B5EF4-FFF2-40B4-BE49-F238E27FC236}">
                <a16:creationId xmlns:a16="http://schemas.microsoft.com/office/drawing/2014/main" id="{676643F5-726A-FFCD-2BFA-CC1A4CD33F0B}"/>
              </a:ext>
            </a:extLst>
          </p:cNvPr>
          <p:cNvSpPr>
            <a:spLocks noGrp="1"/>
          </p:cNvSpPr>
          <p:nvPr>
            <p:ph type="pic" sz="quarter" idx="16" hasCustomPrompt="1"/>
          </p:nvPr>
        </p:nvSpPr>
        <p:spPr>
          <a:xfrm>
            <a:off x="0" y="0"/>
            <a:ext cx="12192000" cy="6858000"/>
          </a:xfrm>
          <a:prstGeom prst="rect">
            <a:avLst/>
          </a:prstGeom>
          <a:blipFill>
            <a:blip r:embed="rId5"/>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2" name="Title 1">
            <a:extLst>
              <a:ext uri="{FF2B5EF4-FFF2-40B4-BE49-F238E27FC236}">
                <a16:creationId xmlns:a16="http://schemas.microsoft.com/office/drawing/2014/main" id="{C0AC4D14-3967-FD0C-1A14-023CEB22AD99}"/>
              </a:ext>
            </a:extLst>
          </p:cNvPr>
          <p:cNvSpPr>
            <a:spLocks noGrp="1"/>
          </p:cNvSpPr>
          <p:nvPr>
            <p:ph type="title" hasCustomPrompt="1"/>
          </p:nvPr>
        </p:nvSpPr>
        <p:spPr bwMode="white">
          <a:xfrm>
            <a:off x="1600200" y="1777999"/>
            <a:ext cx="8991600" cy="3276600"/>
          </a:xfrm>
          <a:prstGeom prst="roundRect">
            <a:avLst>
              <a:gd name="adj" fmla="val 50000"/>
            </a:avLst>
          </a:prstGeom>
          <a:solidFill>
            <a:schemeClr val="bg1"/>
          </a:solidFill>
        </p:spPr>
        <p:txBody>
          <a:bodyPr vert="horz" anchor="ctr" anchorCtr="0"/>
          <a:lstStyle>
            <a:lvl1pPr algn="l">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Sans Light sentence case</a:t>
            </a:r>
          </a:p>
        </p:txBody>
      </p:sp>
      <p:grpSp>
        <p:nvGrpSpPr>
          <p:cNvPr id="13" name="Group 12">
            <a:extLst>
              <a:ext uri="{FF2B5EF4-FFF2-40B4-BE49-F238E27FC236}">
                <a16:creationId xmlns:a16="http://schemas.microsoft.com/office/drawing/2014/main" id="{347B9D2A-679A-E70D-9144-8C0F54653E8F}"/>
              </a:ext>
            </a:extLst>
          </p:cNvPr>
          <p:cNvGrpSpPr/>
          <p:nvPr userDrawn="1"/>
        </p:nvGrpSpPr>
        <p:grpSpPr>
          <a:xfrm>
            <a:off x="12323965" y="3876462"/>
            <a:ext cx="2089689" cy="3212677"/>
            <a:chOff x="12323965" y="3876462"/>
            <a:chExt cx="2089689" cy="3212677"/>
          </a:xfrm>
        </p:grpSpPr>
        <p:sp>
          <p:nvSpPr>
            <p:cNvPr id="14" name="Rectangle 13">
              <a:extLst>
                <a:ext uri="{FF2B5EF4-FFF2-40B4-BE49-F238E27FC236}">
                  <a16:creationId xmlns:a16="http://schemas.microsoft.com/office/drawing/2014/main" id="{CEA2640E-0E16-4C21-EE61-8EF930D666F6}"/>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Instructions to change the image follow below steps: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1:</a:t>
              </a:r>
              <a:r>
                <a:rPr kumimoji="0" lang="en-US" sz="900" b="0" i="0" u="none" strike="noStrike" kern="1200" cap="none" spc="0" normalizeH="0" baseline="0" noProof="0">
                  <a:ln>
                    <a:noFill/>
                  </a:ln>
                  <a:solidFill>
                    <a:srgbClr val="FFFFFF"/>
                  </a:solidFill>
                  <a:effectLst/>
                  <a:uLnTx/>
                  <a:uFillTx/>
                  <a:latin typeface="Noto Sans"/>
                  <a:ea typeface="+mn-ea"/>
                  <a:cs typeface="+mn-cs"/>
                </a:rPr>
                <a:t> Please move the masked shapes from top of the image placeholder</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2:</a:t>
              </a:r>
              <a:r>
                <a:rPr kumimoji="0" lang="en-US" sz="900" b="0" i="0" u="none" strike="noStrike" kern="1200" cap="none" spc="0" normalizeH="0" baseline="0" noProof="0">
                  <a:ln>
                    <a:noFill/>
                  </a:ln>
                  <a:solidFill>
                    <a:srgbClr val="FFFFFF"/>
                  </a:solidFill>
                  <a:effectLst/>
                  <a:uLnTx/>
                  <a:uFillTx/>
                  <a:latin typeface="Noto Sans"/>
                  <a:ea typeface="+mn-ea"/>
                  <a:cs typeface="+mn-cs"/>
                </a:rPr>
                <a:t> Click on the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image icon </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3:</a:t>
              </a:r>
              <a:r>
                <a:rPr kumimoji="0" lang="en-US" sz="900" b="0" i="0" u="none" strike="noStrike" kern="1200" cap="none" spc="0" normalizeH="0" baseline="0" noProof="0">
                  <a:ln>
                    <a:noFill/>
                  </a:ln>
                  <a:solidFill>
                    <a:srgbClr val="FFFFFF"/>
                  </a:solidFill>
                  <a:effectLst/>
                  <a:uLnTx/>
                  <a:uFillTx/>
                  <a:latin typeface="Noto Sans"/>
                  <a:ea typeface="+mn-ea"/>
                  <a:cs typeface="+mn-cs"/>
                </a:rPr>
                <a:t> Select the image to be replaced and then click on Insert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4:</a:t>
              </a:r>
              <a:r>
                <a:rPr kumimoji="0" lang="en-US" sz="900" b="0" i="0" u="none" strike="noStrike" kern="1200" cap="none" spc="0" normalizeH="0" baseline="0" noProof="0">
                  <a:ln>
                    <a:noFill/>
                  </a:ln>
                  <a:solidFill>
                    <a:srgbClr val="FFFFFF"/>
                  </a:solidFill>
                  <a:effectLst/>
                  <a:uLnTx/>
                  <a:uFillTx/>
                  <a:latin typeface="Noto Sans"/>
                  <a:ea typeface="+mn-ea"/>
                  <a:cs typeface="+mn-cs"/>
                </a:rPr>
                <a:t> Once the image is replaced, Goto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Home =&gt; Reset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5:</a:t>
              </a:r>
              <a:r>
                <a:rPr kumimoji="0" lang="en-US" sz="900" b="0" i="0" u="none" strike="noStrike" kern="1200" cap="none" spc="0" normalizeH="0" baseline="0" noProof="0">
                  <a:ln>
                    <a:noFill/>
                  </a:ln>
                  <a:solidFill>
                    <a:srgbClr val="FFFFFF"/>
                  </a:solidFill>
                  <a:effectLst/>
                  <a:uLnTx/>
                  <a:uFillTx/>
                  <a:latin typeface="Noto Sans"/>
                  <a:ea typeface="+mn-ea"/>
                  <a:cs typeface="+mn-cs"/>
                </a:rPr>
                <a:t> Shape/masked  layers will be readjusted on the slide and ready to use</a:t>
              </a:r>
            </a:p>
          </p:txBody>
        </p:sp>
        <p:pic>
          <p:nvPicPr>
            <p:cNvPr id="15" name="Picture 14">
              <a:extLst>
                <a:ext uri="{FF2B5EF4-FFF2-40B4-BE49-F238E27FC236}">
                  <a16:creationId xmlns:a16="http://schemas.microsoft.com/office/drawing/2014/main" id="{0BC0CB3D-38B0-E87C-E0DC-B9F5A8316D3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16" name="Picture 15">
              <a:extLst>
                <a:ext uri="{FF2B5EF4-FFF2-40B4-BE49-F238E27FC236}">
                  <a16:creationId xmlns:a16="http://schemas.microsoft.com/office/drawing/2014/main" id="{A5001A2C-6752-AFA7-B7BC-2319DAFA955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17" name="Group 16">
              <a:extLst>
                <a:ext uri="{FF2B5EF4-FFF2-40B4-BE49-F238E27FC236}">
                  <a16:creationId xmlns:a16="http://schemas.microsoft.com/office/drawing/2014/main" id="{00990C55-0A66-82D8-F468-B3E71C880C41}"/>
                </a:ext>
              </a:extLst>
            </p:cNvPr>
            <p:cNvGrpSpPr/>
            <p:nvPr userDrawn="1"/>
          </p:nvGrpSpPr>
          <p:grpSpPr>
            <a:xfrm>
              <a:off x="12598400" y="6054514"/>
              <a:ext cx="833967" cy="541456"/>
              <a:chOff x="12585700" y="6121400"/>
              <a:chExt cx="833967" cy="541456"/>
            </a:xfrm>
          </p:grpSpPr>
          <p:pic>
            <p:nvPicPr>
              <p:cNvPr id="18" name="Picture 2">
                <a:extLst>
                  <a:ext uri="{FF2B5EF4-FFF2-40B4-BE49-F238E27FC236}">
                    <a16:creationId xmlns:a16="http://schemas.microsoft.com/office/drawing/2014/main" id="{3AEF32A3-382C-B1AC-3AC7-C4D38D4B755A}"/>
                  </a:ext>
                </a:extLst>
              </p:cNvPr>
              <p:cNvPicPr>
                <a:picLocks noChangeAspect="1" noChangeArrowheads="1"/>
              </p:cNvPicPr>
              <p:nvPr userDrawn="1"/>
            </p:nvPicPr>
            <p:blipFill rotWithShape="1">
              <a:blip r:embed="rId8"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58B7075-DFA4-FD08-29B2-A2110BC23927}"/>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0" name="Rectangle 19">
                <a:extLst>
                  <a:ext uri="{FF2B5EF4-FFF2-40B4-BE49-F238E27FC236}">
                    <a16:creationId xmlns:a16="http://schemas.microsoft.com/office/drawing/2014/main" id="{826C4374-BB8B-CA6D-9A4C-E3F74A433249}"/>
                  </a:ext>
                </a:extLst>
              </p:cNvPr>
              <p:cNvSpPr/>
              <p:nvPr userDrawn="1"/>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grpSp>
      </p:grpSp>
    </p:spTree>
    <p:extLst>
      <p:ext uri="{BB962C8B-B14F-4D97-AF65-F5344CB8AC3E}">
        <p14:creationId xmlns:p14="http://schemas.microsoft.com/office/powerpoint/2010/main" val="122167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2026-02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1563079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FE17C5FF-0BB6-D8D6-AE85-A08D4A9073E9}"/>
              </a:ext>
            </a:extLst>
          </p:cNvPr>
          <p:cNvSpPr>
            <a:spLocks noGrp="1"/>
          </p:cNvSpPr>
          <p:nvPr>
            <p:ph type="pic" sz="quarter" idx="14" hasCustomPrompt="1"/>
          </p:nvPr>
        </p:nvSpPr>
        <p:spPr>
          <a:xfrm>
            <a:off x="0" y="486127"/>
            <a:ext cx="2957208" cy="5885746"/>
          </a:xfrm>
          <a:custGeom>
            <a:avLst/>
            <a:gdLst>
              <a:gd name="connsiteX0" fmla="*/ 0 w 2957208"/>
              <a:gd name="connsiteY0" fmla="*/ 0 h 5885746"/>
              <a:gd name="connsiteX1" fmla="*/ 14335 w 2957208"/>
              <a:gd name="connsiteY1" fmla="*/ 0 h 5885746"/>
              <a:gd name="connsiteX2" fmla="*/ 2957208 w 2957208"/>
              <a:gd name="connsiteY2" fmla="*/ 2942873 h 5885746"/>
              <a:gd name="connsiteX3" fmla="*/ 2957207 w 2957208"/>
              <a:gd name="connsiteY3" fmla="*/ 2942873 h 5885746"/>
              <a:gd name="connsiteX4" fmla="*/ 14334 w 2957208"/>
              <a:gd name="connsiteY4" fmla="*/ 5885746 h 5885746"/>
              <a:gd name="connsiteX5" fmla="*/ 0 w 2957208"/>
              <a:gd name="connsiteY5" fmla="*/ 5885746 h 5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7208" h="5885746">
                <a:moveTo>
                  <a:pt x="0" y="0"/>
                </a:moveTo>
                <a:lnTo>
                  <a:pt x="14335" y="0"/>
                </a:lnTo>
                <a:cubicBezTo>
                  <a:pt x="1639639" y="0"/>
                  <a:pt x="2957208" y="1317569"/>
                  <a:pt x="2957208" y="2942873"/>
                </a:cubicBezTo>
                <a:lnTo>
                  <a:pt x="2957207" y="2942873"/>
                </a:lnTo>
                <a:cubicBezTo>
                  <a:pt x="2957207" y="4568177"/>
                  <a:pt x="1639638" y="5885746"/>
                  <a:pt x="14334" y="5885746"/>
                </a:cubicBezTo>
                <a:lnTo>
                  <a:pt x="0" y="5885746"/>
                </a:ln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26" name="Freeform: Shape 25">
            <a:extLst>
              <a:ext uri="{FF2B5EF4-FFF2-40B4-BE49-F238E27FC236}">
                <a16:creationId xmlns:a16="http://schemas.microsoft.com/office/drawing/2014/main" id="{6FB998AD-8D30-E11E-F31A-9DB440E709B9}"/>
              </a:ext>
            </a:extLst>
          </p:cNvPr>
          <p:cNvSpPr/>
          <p:nvPr userDrawn="1"/>
        </p:nvSpPr>
        <p:spPr>
          <a:xfrm>
            <a:off x="10285918" y="1515906"/>
            <a:ext cx="1906082" cy="3826188"/>
          </a:xfrm>
          <a:custGeom>
            <a:avLst/>
            <a:gdLst>
              <a:gd name="connsiteX0" fmla="*/ 1906082 w 1906082"/>
              <a:gd name="connsiteY0" fmla="*/ 0 h 3826188"/>
              <a:gd name="connsiteX1" fmla="*/ 1906082 w 1906082"/>
              <a:gd name="connsiteY1" fmla="*/ 3826188 h 3826188"/>
              <a:gd name="connsiteX2" fmla="*/ 1717826 w 1906082"/>
              <a:gd name="connsiteY2" fmla="*/ 3816682 h 3826188"/>
              <a:gd name="connsiteX3" fmla="*/ 0 w 1906082"/>
              <a:gd name="connsiteY3" fmla="*/ 1913094 h 3826188"/>
              <a:gd name="connsiteX4" fmla="*/ 1717826 w 1906082"/>
              <a:gd name="connsiteY4" fmla="*/ 9506 h 382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082" h="3826188">
                <a:moveTo>
                  <a:pt x="1906082" y="0"/>
                </a:moveTo>
                <a:lnTo>
                  <a:pt x="1906082" y="3826188"/>
                </a:lnTo>
                <a:lnTo>
                  <a:pt x="1717826" y="3816682"/>
                </a:lnTo>
                <a:cubicBezTo>
                  <a:pt x="752949" y="3718694"/>
                  <a:pt x="0" y="2903825"/>
                  <a:pt x="0" y="1913094"/>
                </a:cubicBezTo>
                <a:cubicBezTo>
                  <a:pt x="0" y="922364"/>
                  <a:pt x="752949" y="107495"/>
                  <a:pt x="1717826" y="950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8" name="Graphic 27">
            <a:extLst>
              <a:ext uri="{FF2B5EF4-FFF2-40B4-BE49-F238E27FC236}">
                <a16:creationId xmlns:a16="http://schemas.microsoft.com/office/drawing/2014/main" id="{4698F2DD-4D97-8D7A-5BEC-E5396E6DFD1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9360095" y="611533"/>
            <a:ext cx="2212298" cy="399963"/>
          </a:xfrm>
          <a:prstGeom prst="rect">
            <a:avLst/>
          </a:prstGeom>
        </p:spPr>
      </p:pic>
      <p:sp>
        <p:nvSpPr>
          <p:cNvPr id="31" name="Subtitle 2">
            <a:extLst>
              <a:ext uri="{FF2B5EF4-FFF2-40B4-BE49-F238E27FC236}">
                <a16:creationId xmlns:a16="http://schemas.microsoft.com/office/drawing/2014/main" id="{584AC4A0-A7FD-554D-C5E0-580CC43AD9E3}"/>
              </a:ext>
            </a:extLst>
          </p:cNvPr>
          <p:cNvSpPr>
            <a:spLocks noGrp="1"/>
          </p:cNvSpPr>
          <p:nvPr>
            <p:ph type="subTitle" idx="1" hasCustomPrompt="1"/>
          </p:nvPr>
        </p:nvSpPr>
        <p:spPr>
          <a:xfrm>
            <a:off x="3467100" y="22574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40" name="Title 1">
            <a:extLst>
              <a:ext uri="{FF2B5EF4-FFF2-40B4-BE49-F238E27FC236}">
                <a16:creationId xmlns:a16="http://schemas.microsoft.com/office/drawing/2014/main" id="{555A42D2-18FC-DFFB-5DB3-DF592BF30F91}"/>
              </a:ext>
            </a:extLst>
          </p:cNvPr>
          <p:cNvSpPr>
            <a:spLocks noGrp="1"/>
          </p:cNvSpPr>
          <p:nvPr>
            <p:ph type="title" hasCustomPrompt="1"/>
          </p:nvPr>
        </p:nvSpPr>
        <p:spPr bwMode="white">
          <a:xfrm>
            <a:off x="3467100" y="2844800"/>
            <a:ext cx="6324600" cy="2171700"/>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Tree>
    <p:extLst>
      <p:ext uri="{BB962C8B-B14F-4D97-AF65-F5344CB8AC3E}">
        <p14:creationId xmlns:p14="http://schemas.microsoft.com/office/powerpoint/2010/main" val="4297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2026-03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2374994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4F340A53-0350-F53E-7D51-923BC4C86D0A}"/>
              </a:ext>
            </a:extLst>
          </p:cNvPr>
          <p:cNvSpPr>
            <a:spLocks noGrp="1"/>
          </p:cNvSpPr>
          <p:nvPr>
            <p:ph type="pic" sz="quarter" idx="14" hasCustomPrompt="1"/>
          </p:nvPr>
        </p:nvSpPr>
        <p:spPr>
          <a:xfrm>
            <a:off x="7301581" y="0"/>
            <a:ext cx="4890421" cy="4391066"/>
          </a:xfrm>
          <a:custGeom>
            <a:avLst/>
            <a:gdLst>
              <a:gd name="connsiteX0" fmla="*/ 1083662 w 4890421"/>
              <a:gd name="connsiteY0" fmla="*/ 0 h 4391066"/>
              <a:gd name="connsiteX1" fmla="*/ 4890421 w 4890421"/>
              <a:gd name="connsiteY1" fmla="*/ 0 h 4391066"/>
              <a:gd name="connsiteX2" fmla="*/ 4890421 w 4890421"/>
              <a:gd name="connsiteY2" fmla="*/ 2808049 h 4391066"/>
              <a:gd name="connsiteX3" fmla="*/ 3992391 w 4890421"/>
              <a:gd name="connsiteY3" fmla="*/ 3706080 h 4391066"/>
              <a:gd name="connsiteX4" fmla="*/ 684986 w 4890421"/>
              <a:gd name="connsiteY4" fmla="*/ 3706080 h 4391066"/>
              <a:gd name="connsiteX5" fmla="*/ 684986 w 4890421"/>
              <a:gd name="connsiteY5" fmla="*/ 398676 h 439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0421" h="4391066">
                <a:moveTo>
                  <a:pt x="1083662" y="0"/>
                </a:moveTo>
                <a:lnTo>
                  <a:pt x="4890421" y="0"/>
                </a:lnTo>
                <a:lnTo>
                  <a:pt x="4890421" y="2808049"/>
                </a:lnTo>
                <a:lnTo>
                  <a:pt x="3992391" y="3706080"/>
                </a:lnTo>
                <a:cubicBezTo>
                  <a:pt x="3079076" y="4619395"/>
                  <a:pt x="1598301" y="4619395"/>
                  <a:pt x="684986" y="3706080"/>
                </a:cubicBezTo>
                <a:cubicBezTo>
                  <a:pt x="-228328" y="2792765"/>
                  <a:pt x="-228328" y="1311990"/>
                  <a:pt x="684986" y="398676"/>
                </a:cubicBez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10" name="Freeform: Shape 9">
            <a:extLst>
              <a:ext uri="{FF2B5EF4-FFF2-40B4-BE49-F238E27FC236}">
                <a16:creationId xmlns:a16="http://schemas.microsoft.com/office/drawing/2014/main" id="{6B9159B2-9CF1-9E05-5FA7-5B81E7F195E7}"/>
              </a:ext>
            </a:extLst>
          </p:cNvPr>
          <p:cNvSpPr/>
          <p:nvPr userDrawn="1"/>
        </p:nvSpPr>
        <p:spPr>
          <a:xfrm>
            <a:off x="486075" y="5000653"/>
            <a:ext cx="4077476" cy="1857348"/>
          </a:xfrm>
          <a:custGeom>
            <a:avLst/>
            <a:gdLst>
              <a:gd name="connsiteX0" fmla="*/ 2507608 w 4077476"/>
              <a:gd name="connsiteY0" fmla="*/ 0 h 1857348"/>
              <a:gd name="connsiteX1" fmla="*/ 3617672 w 4077476"/>
              <a:gd name="connsiteY1" fmla="*/ 459804 h 1857348"/>
              <a:gd name="connsiteX2" fmla="*/ 4077476 w 4077476"/>
              <a:gd name="connsiteY2" fmla="*/ 1569868 h 1857348"/>
              <a:gd name="connsiteX3" fmla="*/ 4049922 w 4077476"/>
              <a:gd name="connsiteY3" fmla="*/ 1857348 h 1857348"/>
              <a:gd name="connsiteX4" fmla="*/ 0 w 4077476"/>
              <a:gd name="connsiteY4" fmla="*/ 1857348 h 1857348"/>
              <a:gd name="connsiteX5" fmla="*/ 1397545 w 4077476"/>
              <a:gd name="connsiteY5" fmla="*/ 459804 h 1857348"/>
              <a:gd name="connsiteX6" fmla="*/ 2507608 w 4077476"/>
              <a:gd name="connsiteY6" fmla="*/ 0 h 185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476" h="1857348">
                <a:moveTo>
                  <a:pt x="2507608" y="0"/>
                </a:moveTo>
                <a:cubicBezTo>
                  <a:pt x="2909372" y="0"/>
                  <a:pt x="3311136" y="153268"/>
                  <a:pt x="3617672" y="459804"/>
                </a:cubicBezTo>
                <a:cubicBezTo>
                  <a:pt x="3924208" y="766340"/>
                  <a:pt x="4077476" y="1168104"/>
                  <a:pt x="4077476" y="1569868"/>
                </a:cubicBezTo>
                <a:lnTo>
                  <a:pt x="4049922" y="1857348"/>
                </a:lnTo>
                <a:lnTo>
                  <a:pt x="0" y="1857348"/>
                </a:lnTo>
                <a:lnTo>
                  <a:pt x="1397545" y="459804"/>
                </a:lnTo>
                <a:cubicBezTo>
                  <a:pt x="1704080" y="153268"/>
                  <a:pt x="2105844" y="0"/>
                  <a:pt x="25076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 name="Subtitle 2">
            <a:extLst>
              <a:ext uri="{FF2B5EF4-FFF2-40B4-BE49-F238E27FC236}">
                <a16:creationId xmlns:a16="http://schemas.microsoft.com/office/drawing/2014/main" id="{C31F9952-3096-5EB4-195E-E111EF3DA746}"/>
              </a:ext>
            </a:extLst>
          </p:cNvPr>
          <p:cNvSpPr>
            <a:spLocks noGrp="1"/>
          </p:cNvSpPr>
          <p:nvPr>
            <p:ph type="subTitle" idx="1" hasCustomPrompt="1"/>
          </p:nvPr>
        </p:nvSpPr>
        <p:spPr>
          <a:xfrm>
            <a:off x="560269" y="809604"/>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5" name="Title 1">
            <a:extLst>
              <a:ext uri="{FF2B5EF4-FFF2-40B4-BE49-F238E27FC236}">
                <a16:creationId xmlns:a16="http://schemas.microsoft.com/office/drawing/2014/main" id="{B5279600-C9F1-CF2F-5C8E-97EEA785D158}"/>
              </a:ext>
            </a:extLst>
          </p:cNvPr>
          <p:cNvSpPr>
            <a:spLocks noGrp="1"/>
          </p:cNvSpPr>
          <p:nvPr>
            <p:ph type="title" hasCustomPrompt="1"/>
          </p:nvPr>
        </p:nvSpPr>
        <p:spPr bwMode="white">
          <a:xfrm>
            <a:off x="560269" y="1308100"/>
            <a:ext cx="6324600" cy="2171700"/>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pic>
        <p:nvPicPr>
          <p:cNvPr id="6" name="Graphic 5">
            <a:extLst>
              <a:ext uri="{FF2B5EF4-FFF2-40B4-BE49-F238E27FC236}">
                <a16:creationId xmlns:a16="http://schemas.microsoft.com/office/drawing/2014/main" id="{EC8615EA-924C-6B9D-68EB-D8BBB5ECB831}"/>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9360095" y="5843933"/>
            <a:ext cx="2212298" cy="399963"/>
          </a:xfrm>
          <a:prstGeom prst="rect">
            <a:avLst/>
          </a:prstGeom>
        </p:spPr>
      </p:pic>
    </p:spTree>
    <p:extLst>
      <p:ext uri="{BB962C8B-B14F-4D97-AF65-F5344CB8AC3E}">
        <p14:creationId xmlns:p14="http://schemas.microsoft.com/office/powerpoint/2010/main" val="8020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2026-04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7174104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0054152A-0AC2-B35F-B3CA-D6B593C009A8}"/>
              </a:ext>
            </a:extLst>
          </p:cNvPr>
          <p:cNvSpPr>
            <a:spLocks noGrp="1"/>
          </p:cNvSpPr>
          <p:nvPr>
            <p:ph type="pic" sz="quarter" idx="14" hasCustomPrompt="1"/>
          </p:nvPr>
        </p:nvSpPr>
        <p:spPr>
          <a:xfrm>
            <a:off x="622300" y="673100"/>
            <a:ext cx="10909300" cy="2463800"/>
          </a:xfrm>
          <a:custGeom>
            <a:avLst/>
            <a:gdLst>
              <a:gd name="connsiteX0" fmla="*/ 1231900 w 10909300"/>
              <a:gd name="connsiteY0" fmla="*/ 0 h 2463800"/>
              <a:gd name="connsiteX1" fmla="*/ 9677400 w 10909300"/>
              <a:gd name="connsiteY1" fmla="*/ 0 h 2463800"/>
              <a:gd name="connsiteX2" fmla="*/ 10909300 w 10909300"/>
              <a:gd name="connsiteY2" fmla="*/ 1231900 h 2463800"/>
              <a:gd name="connsiteX3" fmla="*/ 9677400 w 10909300"/>
              <a:gd name="connsiteY3" fmla="*/ 2463800 h 2463800"/>
              <a:gd name="connsiteX4" fmla="*/ 1231900 w 10909300"/>
              <a:gd name="connsiteY4" fmla="*/ 2463800 h 2463800"/>
              <a:gd name="connsiteX5" fmla="*/ 0 w 10909300"/>
              <a:gd name="connsiteY5" fmla="*/ 1231900 h 2463800"/>
              <a:gd name="connsiteX6" fmla="*/ 1231900 w 10909300"/>
              <a:gd name="connsiteY6" fmla="*/ 0 h 246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9300" h="2463800">
                <a:moveTo>
                  <a:pt x="1231900" y="0"/>
                </a:moveTo>
                <a:lnTo>
                  <a:pt x="9677400" y="0"/>
                </a:lnTo>
                <a:cubicBezTo>
                  <a:pt x="10357760" y="0"/>
                  <a:pt x="10909300" y="551540"/>
                  <a:pt x="10909300" y="1231900"/>
                </a:cubicBezTo>
                <a:cubicBezTo>
                  <a:pt x="10909300" y="1912260"/>
                  <a:pt x="10357760" y="2463800"/>
                  <a:pt x="9677400" y="2463800"/>
                </a:cubicBezTo>
                <a:lnTo>
                  <a:pt x="1231900" y="2463800"/>
                </a:lnTo>
                <a:cubicBezTo>
                  <a:pt x="551540" y="2463800"/>
                  <a:pt x="0" y="1912260"/>
                  <a:pt x="0" y="1231900"/>
                </a:cubicBezTo>
                <a:cubicBezTo>
                  <a:pt x="0" y="551540"/>
                  <a:pt x="551540" y="0"/>
                  <a:pt x="1231900" y="0"/>
                </a:cubicBezTo>
                <a:close/>
              </a:path>
            </a:pathLst>
          </a:custGeom>
          <a:blipFill>
            <a:blip r:embed="rId5"/>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pic>
        <p:nvPicPr>
          <p:cNvPr id="28" name="Graphic 27">
            <a:extLst>
              <a:ext uri="{FF2B5EF4-FFF2-40B4-BE49-F238E27FC236}">
                <a16:creationId xmlns:a16="http://schemas.microsoft.com/office/drawing/2014/main" id="{4698F2DD-4D97-8D7A-5BEC-E5396E6DFD14}"/>
              </a:ext>
            </a:extLst>
          </p:cNvPr>
          <p:cNvPicPr>
            <a:picLocks/>
          </p:cNvPicPr>
          <p:nvPr userDrawn="1"/>
        </p:nvPicPr>
        <p:blipFill>
          <a:blip>
            <a:extLst>
              <a:ext uri="{96DAC541-7B7A-43D3-8B79-37D633B846F1}">
                <asvg:svgBlip xmlns:asvg="http://schemas.microsoft.com/office/drawing/2016/SVG/main" r:embed="rId6"/>
              </a:ext>
            </a:extLst>
          </a:blip>
          <a:stretch>
            <a:fillRect/>
          </a:stretch>
        </p:blipFill>
        <p:spPr>
          <a:xfrm>
            <a:off x="9360095" y="5843933"/>
            <a:ext cx="2212298" cy="399963"/>
          </a:xfrm>
          <a:prstGeom prst="rect">
            <a:avLst/>
          </a:prstGeom>
        </p:spPr>
      </p:pic>
      <p:sp>
        <p:nvSpPr>
          <p:cNvPr id="40" name="Title 1">
            <a:extLst>
              <a:ext uri="{FF2B5EF4-FFF2-40B4-BE49-F238E27FC236}">
                <a16:creationId xmlns:a16="http://schemas.microsoft.com/office/drawing/2014/main" id="{555A42D2-18FC-DFFB-5DB3-DF592BF30F91}"/>
              </a:ext>
            </a:extLst>
          </p:cNvPr>
          <p:cNvSpPr>
            <a:spLocks noGrp="1"/>
          </p:cNvSpPr>
          <p:nvPr>
            <p:ph type="title" hasCustomPrompt="1"/>
          </p:nvPr>
        </p:nvSpPr>
        <p:spPr bwMode="white">
          <a:xfrm>
            <a:off x="1703173" y="3657600"/>
            <a:ext cx="8785654" cy="1446550"/>
          </a:xfrm>
          <a:prstGeom prst="rect">
            <a:avLst/>
          </a:prstGeom>
        </p:spPr>
        <p:txBody>
          <a:bodyPr vert="horz" anchor="t" anchorCtr="0">
            <a:noAutofit/>
          </a:bodyPr>
          <a:lstStyle>
            <a:lvl1pPr algn="l">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a:t>
            </a:r>
            <a:br>
              <a:rPr lang="en-US"/>
            </a:br>
            <a:r>
              <a:rPr lang="en-US"/>
              <a:t>Sans Light sentence case</a:t>
            </a:r>
          </a:p>
        </p:txBody>
      </p:sp>
    </p:spTree>
    <p:extLst>
      <p:ext uri="{BB962C8B-B14F-4D97-AF65-F5344CB8AC3E}">
        <p14:creationId xmlns:p14="http://schemas.microsoft.com/office/powerpoint/2010/main" val="262183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2026-05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706686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C64657C8-34AC-81B6-5C51-BB17F9686E24}"/>
              </a:ext>
            </a:extLst>
          </p:cNvPr>
          <p:cNvSpPr/>
          <p:nvPr userDrawn="1"/>
        </p:nvSpPr>
        <p:spPr>
          <a:xfrm rot="5400000">
            <a:off x="-17144" y="2760344"/>
            <a:ext cx="4114801" cy="4080511"/>
          </a:xfrm>
          <a:custGeom>
            <a:avLst/>
            <a:gdLst>
              <a:gd name="connsiteX0" fmla="*/ 0 w 4114801"/>
              <a:gd name="connsiteY0" fmla="*/ 4080511 h 4080511"/>
              <a:gd name="connsiteX1" fmla="*/ 0 w 4114801"/>
              <a:gd name="connsiteY1" fmla="*/ 2051686 h 4080511"/>
              <a:gd name="connsiteX2" fmla="*/ 2051686 w 4114801"/>
              <a:gd name="connsiteY2" fmla="*/ 0 h 4080511"/>
              <a:gd name="connsiteX3" fmla="*/ 2063115 w 4114801"/>
              <a:gd name="connsiteY3" fmla="*/ 0 h 4080511"/>
              <a:gd name="connsiteX4" fmla="*/ 4114801 w 4114801"/>
              <a:gd name="connsiteY4" fmla="*/ 2051686 h 4080511"/>
              <a:gd name="connsiteX5" fmla="*/ 4114800 w 4114801"/>
              <a:gd name="connsiteY5" fmla="*/ 4080511 h 40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801" h="4080511">
                <a:moveTo>
                  <a:pt x="0" y="4080511"/>
                </a:moveTo>
                <a:lnTo>
                  <a:pt x="0" y="2051686"/>
                </a:lnTo>
                <a:cubicBezTo>
                  <a:pt x="0" y="918571"/>
                  <a:pt x="918571" y="0"/>
                  <a:pt x="2051686" y="0"/>
                </a:cubicBezTo>
                <a:lnTo>
                  <a:pt x="2063115" y="0"/>
                </a:lnTo>
                <a:cubicBezTo>
                  <a:pt x="3196230" y="0"/>
                  <a:pt x="4114801" y="918571"/>
                  <a:pt x="4114801" y="2051686"/>
                </a:cubicBezTo>
                <a:lnTo>
                  <a:pt x="4114800" y="4080511"/>
                </a:lnTo>
                <a:close/>
              </a:path>
            </a:pathLst>
          </a:custGeom>
          <a:gradFill flip="none" rotWithShape="1">
            <a:gsLst>
              <a:gs pos="65000">
                <a:srgbClr val="140A42"/>
              </a:gs>
              <a:gs pos="0">
                <a:srgbClr val="00CCFF"/>
              </a:gs>
            </a:gsLst>
            <a:lin ang="8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23" name="Graphic 22">
            <a:extLst>
              <a:ext uri="{FF2B5EF4-FFF2-40B4-BE49-F238E27FC236}">
                <a16:creationId xmlns:a16="http://schemas.microsoft.com/office/drawing/2014/main" id="{194BBB78-5FF7-C366-70FD-3AF06FA9E09B}"/>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9360095" y="611533"/>
            <a:ext cx="2212298" cy="399963"/>
          </a:xfrm>
          <a:prstGeom prst="rect">
            <a:avLst/>
          </a:prstGeom>
        </p:spPr>
      </p:pic>
      <p:sp>
        <p:nvSpPr>
          <p:cNvPr id="25" name="Title 1">
            <a:extLst>
              <a:ext uri="{FF2B5EF4-FFF2-40B4-BE49-F238E27FC236}">
                <a16:creationId xmlns:a16="http://schemas.microsoft.com/office/drawing/2014/main" id="{5FE5ABEB-7B35-8213-C6F0-6497298925D8}"/>
              </a:ext>
            </a:extLst>
          </p:cNvPr>
          <p:cNvSpPr>
            <a:spLocks noGrp="1"/>
          </p:cNvSpPr>
          <p:nvPr userDrawn="1">
            <p:ph type="title" hasCustomPrompt="1"/>
          </p:nvPr>
        </p:nvSpPr>
        <p:spPr bwMode="white">
          <a:xfrm>
            <a:off x="6948370" y="2594609"/>
            <a:ext cx="4624024" cy="2739391"/>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Noto Sans Light sentence case</a:t>
            </a:r>
          </a:p>
        </p:txBody>
      </p:sp>
      <p:sp>
        <p:nvSpPr>
          <p:cNvPr id="13" name="Picture Placeholder 12">
            <a:extLst>
              <a:ext uri="{FF2B5EF4-FFF2-40B4-BE49-F238E27FC236}">
                <a16:creationId xmlns:a16="http://schemas.microsoft.com/office/drawing/2014/main" id="{6A254D77-8314-1D63-56AD-419C890F5396}"/>
              </a:ext>
            </a:extLst>
          </p:cNvPr>
          <p:cNvSpPr>
            <a:spLocks noGrp="1"/>
          </p:cNvSpPr>
          <p:nvPr>
            <p:ph type="pic" sz="quarter" idx="16" hasCustomPrompt="1"/>
          </p:nvPr>
        </p:nvSpPr>
        <p:spPr>
          <a:xfrm>
            <a:off x="0" y="0"/>
            <a:ext cx="6327139" cy="5552111"/>
          </a:xfrm>
          <a:custGeom>
            <a:avLst/>
            <a:gdLst>
              <a:gd name="connsiteX0" fmla="*/ 0 w 6327139"/>
              <a:gd name="connsiteY0" fmla="*/ 0 h 5552111"/>
              <a:gd name="connsiteX1" fmla="*/ 6327139 w 6327139"/>
              <a:gd name="connsiteY1" fmla="*/ 0 h 5552111"/>
              <a:gd name="connsiteX2" fmla="*/ 6327139 w 6327139"/>
              <a:gd name="connsiteY2" fmla="*/ 2377111 h 5552111"/>
              <a:gd name="connsiteX3" fmla="*/ 3152139 w 6327139"/>
              <a:gd name="connsiteY3" fmla="*/ 5552111 h 5552111"/>
              <a:gd name="connsiteX4" fmla="*/ 13723 w 6327139"/>
              <a:gd name="connsiteY4" fmla="*/ 2860632 h 5552111"/>
              <a:gd name="connsiteX5" fmla="*/ 0 w 6327139"/>
              <a:gd name="connsiteY5" fmla="*/ 2752636 h 555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7139" h="5552111">
                <a:moveTo>
                  <a:pt x="0" y="0"/>
                </a:moveTo>
                <a:lnTo>
                  <a:pt x="6327139" y="0"/>
                </a:lnTo>
                <a:lnTo>
                  <a:pt x="6327139" y="2377111"/>
                </a:lnTo>
                <a:cubicBezTo>
                  <a:pt x="6327139" y="4130615"/>
                  <a:pt x="4905643" y="5552111"/>
                  <a:pt x="3152139" y="5552111"/>
                </a:cubicBezTo>
                <a:cubicBezTo>
                  <a:pt x="1563027" y="5552111"/>
                  <a:pt x="246589" y="4384652"/>
                  <a:pt x="13723" y="2860632"/>
                </a:cubicBezTo>
                <a:lnTo>
                  <a:pt x="0" y="2752636"/>
                </a:lnTo>
                <a:close/>
              </a:path>
            </a:pathLst>
          </a:custGeom>
          <a:blipFill>
            <a:blip r:embed="rId6"/>
            <a:stretch>
              <a:fillRect/>
            </a:stretch>
          </a:blipFill>
        </p:spPr>
        <p:txBody>
          <a:bodyPr wrap="square" lIns="3566160" anchor="ctr">
            <a:noAutofit/>
          </a:bodyPr>
          <a:lstStyle>
            <a:lvl1pPr marL="0" indent="0" algn="ctr">
              <a:buNone/>
              <a:defRPr sz="1800" b="1">
                <a:solidFill>
                  <a:srgbClr val="DA291C"/>
                </a:solidFill>
              </a:defRPr>
            </a:lvl1pPr>
          </a:lstStyle>
          <a:p>
            <a:r>
              <a:rPr lang="en-US"/>
              <a:t>Click to add image</a:t>
            </a:r>
          </a:p>
        </p:txBody>
      </p:sp>
      <p:sp>
        <p:nvSpPr>
          <p:cNvPr id="9" name="Text Placeholder 8">
            <a:extLst>
              <a:ext uri="{FF2B5EF4-FFF2-40B4-BE49-F238E27FC236}">
                <a16:creationId xmlns:a16="http://schemas.microsoft.com/office/drawing/2014/main" id="{88296AAA-9AC5-C0EC-9897-4E4D0D105DAE}"/>
              </a:ext>
            </a:extLst>
          </p:cNvPr>
          <p:cNvSpPr>
            <a:spLocks noGrp="1"/>
          </p:cNvSpPr>
          <p:nvPr>
            <p:ph type="body" sz="quarter" idx="20" hasCustomPrompt="1"/>
          </p:nvPr>
        </p:nvSpPr>
        <p:spPr>
          <a:xfrm>
            <a:off x="0" y="2743200"/>
            <a:ext cx="4080512" cy="2808911"/>
          </a:xfrm>
          <a:custGeom>
            <a:avLst/>
            <a:gdLst>
              <a:gd name="connsiteX0" fmla="*/ 0 w 4080512"/>
              <a:gd name="connsiteY0" fmla="*/ 0 h 2808911"/>
              <a:gd name="connsiteX1" fmla="*/ 2028826 w 4080512"/>
              <a:gd name="connsiteY1" fmla="*/ 0 h 2808911"/>
              <a:gd name="connsiteX2" fmla="*/ 4080512 w 4080512"/>
              <a:gd name="connsiteY2" fmla="*/ 2051686 h 2808911"/>
              <a:gd name="connsiteX3" fmla="*/ 4080512 w 4080512"/>
              <a:gd name="connsiteY3" fmla="*/ 2063115 h 2808911"/>
              <a:gd name="connsiteX4" fmla="*/ 3988272 w 4080512"/>
              <a:gd name="connsiteY4" fmla="*/ 2673224 h 2808911"/>
              <a:gd name="connsiteX5" fmla="*/ 3978625 w 4080512"/>
              <a:gd name="connsiteY5" fmla="*/ 2699582 h 2808911"/>
              <a:gd name="connsiteX6" fmla="*/ 3945622 w 4080512"/>
              <a:gd name="connsiteY6" fmla="*/ 2708954 h 2808911"/>
              <a:gd name="connsiteX7" fmla="*/ 3152140 w 4080512"/>
              <a:gd name="connsiteY7" fmla="*/ 2808911 h 2808911"/>
              <a:gd name="connsiteX8" fmla="*/ 13723 w 4080512"/>
              <a:gd name="connsiteY8" fmla="*/ 117432 h 2808911"/>
              <a:gd name="connsiteX9" fmla="*/ 0 w 4080512"/>
              <a:gd name="connsiteY9" fmla="*/ 9436 h 280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0512" h="2808911">
                <a:moveTo>
                  <a:pt x="0" y="0"/>
                </a:moveTo>
                <a:lnTo>
                  <a:pt x="2028826" y="0"/>
                </a:lnTo>
                <a:cubicBezTo>
                  <a:pt x="3161941" y="0"/>
                  <a:pt x="4080513" y="918572"/>
                  <a:pt x="4080512" y="2051686"/>
                </a:cubicBezTo>
                <a:lnTo>
                  <a:pt x="4080512" y="2063115"/>
                </a:lnTo>
                <a:cubicBezTo>
                  <a:pt x="4080512" y="2275574"/>
                  <a:pt x="4048219" y="2480491"/>
                  <a:pt x="3988272" y="2673224"/>
                </a:cubicBezTo>
                <a:lnTo>
                  <a:pt x="3978625" y="2699582"/>
                </a:lnTo>
                <a:lnTo>
                  <a:pt x="3945622" y="2708954"/>
                </a:lnTo>
                <a:cubicBezTo>
                  <a:pt x="3692005" y="2774207"/>
                  <a:pt x="3426125" y="2808911"/>
                  <a:pt x="3152140" y="2808911"/>
                </a:cubicBezTo>
                <a:cubicBezTo>
                  <a:pt x="1563027" y="2808911"/>
                  <a:pt x="246589" y="1641452"/>
                  <a:pt x="13723" y="117432"/>
                </a:cubicBezTo>
                <a:lnTo>
                  <a:pt x="0" y="9436"/>
                </a:lnTo>
                <a:close/>
              </a:path>
            </a:pathLst>
          </a:custGeom>
          <a:solidFill>
            <a:srgbClr val="00CC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lvl1pPr marL="0" indent="0">
              <a:buNone/>
              <a:defRPr lang="en-US" sz="1600" dirty="0"/>
            </a:lvl1pPr>
          </a:lstStyle>
          <a:p>
            <a:pPr marL="0" lvl="0"/>
            <a:r>
              <a:rPr lang="en-US"/>
              <a:t> </a:t>
            </a:r>
          </a:p>
        </p:txBody>
      </p:sp>
      <p:grpSp>
        <p:nvGrpSpPr>
          <p:cNvPr id="12" name="Group 11">
            <a:extLst>
              <a:ext uri="{FF2B5EF4-FFF2-40B4-BE49-F238E27FC236}">
                <a16:creationId xmlns:a16="http://schemas.microsoft.com/office/drawing/2014/main" id="{13E3113A-26C0-984B-11CB-789A7AFB2ED7}"/>
              </a:ext>
            </a:extLst>
          </p:cNvPr>
          <p:cNvGrpSpPr/>
          <p:nvPr userDrawn="1"/>
        </p:nvGrpSpPr>
        <p:grpSpPr>
          <a:xfrm>
            <a:off x="12323965" y="3876462"/>
            <a:ext cx="2089689" cy="3212677"/>
            <a:chOff x="12323965" y="3876462"/>
            <a:chExt cx="2089689" cy="3212677"/>
          </a:xfrm>
        </p:grpSpPr>
        <p:sp>
          <p:nvSpPr>
            <p:cNvPr id="14" name="Rectangle 13">
              <a:extLst>
                <a:ext uri="{FF2B5EF4-FFF2-40B4-BE49-F238E27FC236}">
                  <a16:creationId xmlns:a16="http://schemas.microsoft.com/office/drawing/2014/main" id="{99302882-B07A-5399-657A-08126A085FAA}"/>
                </a:ext>
              </a:extLst>
            </p:cNvPr>
            <p:cNvSpPr/>
            <p:nvPr/>
          </p:nvSpPr>
          <p:spPr>
            <a:xfrm>
              <a:off x="12323965" y="3876462"/>
              <a:ext cx="2089689" cy="3212677"/>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Instructions to change the image follow below steps:</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1:</a:t>
              </a:r>
              <a:r>
                <a:rPr kumimoji="0" lang="en-US" sz="900" b="0" i="0" u="none" strike="noStrike" kern="1200" cap="none" spc="0" normalizeH="0" baseline="0" noProof="0">
                  <a:ln>
                    <a:noFill/>
                  </a:ln>
                  <a:solidFill>
                    <a:srgbClr val="FFFFFF"/>
                  </a:solidFill>
                  <a:effectLst/>
                  <a:uLnTx/>
                  <a:uFillTx/>
                  <a:latin typeface="Noto Sans"/>
                  <a:ea typeface="+mn-ea"/>
                  <a:cs typeface="+mn-cs"/>
                </a:rPr>
                <a:t> Please move the masked shapes from top of the image placeholder</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2:</a:t>
              </a:r>
              <a:r>
                <a:rPr kumimoji="0" lang="en-US" sz="900" b="0" i="0" u="none" strike="noStrike" kern="1200" cap="none" spc="0" normalizeH="0" baseline="0" noProof="0">
                  <a:ln>
                    <a:noFill/>
                  </a:ln>
                  <a:solidFill>
                    <a:srgbClr val="FFFFFF"/>
                  </a:solidFill>
                  <a:effectLst/>
                  <a:uLnTx/>
                  <a:uFillTx/>
                  <a:latin typeface="Noto Sans"/>
                  <a:ea typeface="+mn-ea"/>
                  <a:cs typeface="+mn-cs"/>
                </a:rPr>
                <a:t> Click on the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image icon </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3:</a:t>
              </a:r>
              <a:r>
                <a:rPr kumimoji="0" lang="en-US" sz="900" b="0" i="0" u="none" strike="noStrike" kern="1200" cap="none" spc="0" normalizeH="0" baseline="0" noProof="0">
                  <a:ln>
                    <a:noFill/>
                  </a:ln>
                  <a:solidFill>
                    <a:srgbClr val="FFFFFF"/>
                  </a:solidFill>
                  <a:effectLst/>
                  <a:uLnTx/>
                  <a:uFillTx/>
                  <a:latin typeface="Noto Sans"/>
                  <a:ea typeface="+mn-ea"/>
                  <a:cs typeface="+mn-cs"/>
                </a:rPr>
                <a:t> Select the image to be replaced and then click on Insert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4:</a:t>
              </a:r>
              <a:r>
                <a:rPr kumimoji="0" lang="en-US" sz="900" b="0" i="0" u="none" strike="noStrike" kern="1200" cap="none" spc="0" normalizeH="0" baseline="0" noProof="0">
                  <a:ln>
                    <a:noFill/>
                  </a:ln>
                  <a:solidFill>
                    <a:srgbClr val="FFFFFF"/>
                  </a:solidFill>
                  <a:effectLst/>
                  <a:uLnTx/>
                  <a:uFillTx/>
                  <a:latin typeface="Noto Sans"/>
                  <a:ea typeface="+mn-ea"/>
                  <a:cs typeface="+mn-cs"/>
                </a:rPr>
                <a:t> Once the image is replaced, Goto </a:t>
              </a:r>
              <a:br>
                <a:rPr kumimoji="0" lang="en-US" sz="900" b="0" i="0" u="none" strike="noStrike" kern="1200" cap="none" spc="0" normalizeH="0" baseline="0" noProof="0">
                  <a:ln>
                    <a:noFill/>
                  </a:ln>
                  <a:solidFill>
                    <a:srgbClr val="FFFFFF"/>
                  </a:solidFill>
                  <a:effectLst/>
                  <a:uLnTx/>
                  <a:uFillTx/>
                  <a:latin typeface="Noto Sans"/>
                  <a:ea typeface="+mn-ea"/>
                  <a:cs typeface="+mn-cs"/>
                </a:rPr>
              </a:br>
              <a:r>
                <a:rPr kumimoji="0" lang="en-US" sz="900" b="0" i="0" u="none" strike="noStrike" kern="1200" cap="none" spc="0" normalizeH="0" baseline="0" noProof="0">
                  <a:ln>
                    <a:noFill/>
                  </a:ln>
                  <a:solidFill>
                    <a:srgbClr val="FFFFFF"/>
                  </a:solidFill>
                  <a:effectLst/>
                  <a:uLnTx/>
                  <a:uFillTx/>
                  <a:latin typeface="Noto Sans"/>
                  <a:ea typeface="+mn-ea"/>
                  <a:cs typeface="+mn-cs"/>
                </a:rPr>
                <a:t>Home =&gt; Reset option</a:t>
              </a: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FFFFFF"/>
                </a:solidFill>
                <a:effectLst/>
                <a:uLnTx/>
                <a:uFillTx/>
                <a:latin typeface="Noto Sans"/>
                <a:ea typeface="+mn-ea"/>
                <a:cs typeface="+mn-cs"/>
              </a:endParaRPr>
            </a:p>
            <a:p>
              <a:pPr marL="18288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FFFFFF"/>
                  </a:solidFill>
                  <a:effectLst/>
                  <a:uLnTx/>
                  <a:uFillTx/>
                  <a:latin typeface="Noto Sans"/>
                  <a:ea typeface="+mn-ea"/>
                  <a:cs typeface="+mn-cs"/>
                </a:rPr>
                <a:t>Step 5:</a:t>
              </a:r>
              <a:r>
                <a:rPr kumimoji="0" lang="en-US" sz="900" b="0" i="0" u="none" strike="noStrike" kern="1200" cap="none" spc="0" normalizeH="0" baseline="0" noProof="0">
                  <a:ln>
                    <a:noFill/>
                  </a:ln>
                  <a:solidFill>
                    <a:srgbClr val="FFFFFF"/>
                  </a:solidFill>
                  <a:effectLst/>
                  <a:uLnTx/>
                  <a:uFillTx/>
                  <a:latin typeface="Noto Sans"/>
                  <a:ea typeface="+mn-ea"/>
                  <a:cs typeface="+mn-cs"/>
                </a:rPr>
                <a:t> Shape/masked  layers will be readjusted on the slide and ready to use</a:t>
              </a:r>
            </a:p>
          </p:txBody>
        </p:sp>
        <p:pic>
          <p:nvPicPr>
            <p:cNvPr id="15" name="Picture 14">
              <a:extLst>
                <a:ext uri="{FF2B5EF4-FFF2-40B4-BE49-F238E27FC236}">
                  <a16:creationId xmlns:a16="http://schemas.microsoft.com/office/drawing/2014/main" id="{2CC58985-0C3C-097C-1F60-A1A44B3F67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94135" y="4756344"/>
              <a:ext cx="197126" cy="174381"/>
            </a:xfrm>
            <a:prstGeom prst="rect">
              <a:avLst/>
            </a:prstGeom>
          </p:spPr>
        </p:pic>
        <p:pic>
          <p:nvPicPr>
            <p:cNvPr id="16" name="Picture 15">
              <a:extLst>
                <a:ext uri="{FF2B5EF4-FFF2-40B4-BE49-F238E27FC236}">
                  <a16:creationId xmlns:a16="http://schemas.microsoft.com/office/drawing/2014/main" id="{B04BF919-0125-F0D1-D738-4F4B0976D726}"/>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3834532" y="5786295"/>
              <a:ext cx="491067" cy="213105"/>
            </a:xfrm>
            <a:custGeom>
              <a:avLst/>
              <a:gdLst>
                <a:gd name="connsiteX0" fmla="*/ 0 w 538480"/>
                <a:gd name="connsiteY0" fmla="*/ 0 h 233680"/>
                <a:gd name="connsiteX1" fmla="*/ 538480 w 538480"/>
                <a:gd name="connsiteY1" fmla="*/ 0 h 233680"/>
                <a:gd name="connsiteX2" fmla="*/ 538480 w 538480"/>
                <a:gd name="connsiteY2" fmla="*/ 233680 h 233680"/>
                <a:gd name="connsiteX3" fmla="*/ 0 w 538480"/>
                <a:gd name="connsiteY3" fmla="*/ 233680 h 233680"/>
              </a:gdLst>
              <a:ahLst/>
              <a:cxnLst>
                <a:cxn ang="0">
                  <a:pos x="connsiteX0" y="connsiteY0"/>
                </a:cxn>
                <a:cxn ang="0">
                  <a:pos x="connsiteX1" y="connsiteY1"/>
                </a:cxn>
                <a:cxn ang="0">
                  <a:pos x="connsiteX2" y="connsiteY2"/>
                </a:cxn>
                <a:cxn ang="0">
                  <a:pos x="connsiteX3" y="connsiteY3"/>
                </a:cxn>
              </a:cxnLst>
              <a:rect l="l" t="t" r="r" b="b"/>
              <a:pathLst>
                <a:path w="538480" h="233680">
                  <a:moveTo>
                    <a:pt x="0" y="0"/>
                  </a:moveTo>
                  <a:lnTo>
                    <a:pt x="538480" y="0"/>
                  </a:lnTo>
                  <a:lnTo>
                    <a:pt x="538480" y="233680"/>
                  </a:lnTo>
                  <a:lnTo>
                    <a:pt x="0" y="233680"/>
                  </a:lnTo>
                  <a:close/>
                </a:path>
              </a:pathLst>
            </a:custGeom>
          </p:spPr>
        </p:pic>
        <p:grpSp>
          <p:nvGrpSpPr>
            <p:cNvPr id="17" name="Group 16">
              <a:extLst>
                <a:ext uri="{FF2B5EF4-FFF2-40B4-BE49-F238E27FC236}">
                  <a16:creationId xmlns:a16="http://schemas.microsoft.com/office/drawing/2014/main" id="{3D3F27F7-BE73-4095-86A6-D508C1A94F63}"/>
                </a:ext>
              </a:extLst>
            </p:cNvPr>
            <p:cNvGrpSpPr/>
            <p:nvPr userDrawn="1"/>
          </p:nvGrpSpPr>
          <p:grpSpPr>
            <a:xfrm>
              <a:off x="12598400" y="6054514"/>
              <a:ext cx="833967" cy="541456"/>
              <a:chOff x="12585700" y="6121400"/>
              <a:chExt cx="833967" cy="541456"/>
            </a:xfrm>
          </p:grpSpPr>
          <p:pic>
            <p:nvPicPr>
              <p:cNvPr id="18" name="Picture 2">
                <a:extLst>
                  <a:ext uri="{FF2B5EF4-FFF2-40B4-BE49-F238E27FC236}">
                    <a16:creationId xmlns:a16="http://schemas.microsoft.com/office/drawing/2014/main" id="{D15BDCEA-34E9-D41E-A765-98D13F56C2E5}"/>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a:ext>
                </a:extLst>
              </a:blip>
              <a:srcRect/>
              <a:stretch>
                <a:fillRect/>
              </a:stretch>
            </p:blipFill>
            <p:spPr bwMode="auto">
              <a:xfrm>
                <a:off x="12585700" y="6121400"/>
                <a:ext cx="833967" cy="54145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9A0D4E4-097B-6261-3752-47CD008405BE}"/>
                  </a:ext>
                </a:extLst>
              </p:cNvPr>
              <p:cNvSpPr/>
              <p:nvPr/>
            </p:nvSpPr>
            <p:spPr>
              <a:xfrm>
                <a:off x="12699270" y="6154738"/>
                <a:ext cx="226156" cy="91385"/>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0" name="Rectangle 19">
                <a:extLst>
                  <a:ext uri="{FF2B5EF4-FFF2-40B4-BE49-F238E27FC236}">
                    <a16:creationId xmlns:a16="http://schemas.microsoft.com/office/drawing/2014/main" id="{4A461E1A-178C-C568-796D-F6D8764F4046}"/>
                  </a:ext>
                </a:extLst>
              </p:cNvPr>
              <p:cNvSpPr/>
              <p:nvPr userDrawn="1"/>
            </p:nvSpPr>
            <p:spPr>
              <a:xfrm>
                <a:off x="13179219" y="6412700"/>
                <a:ext cx="147839" cy="102400"/>
              </a:xfrm>
              <a:prstGeom prst="rect">
                <a:avLst/>
              </a:prstGeom>
              <a:noFill/>
              <a:ln>
                <a:solidFill>
                  <a:srgbClr val="DA291C"/>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grpSp>
      </p:grpSp>
    </p:spTree>
    <p:extLst>
      <p:ext uri="{BB962C8B-B14F-4D97-AF65-F5344CB8AC3E}">
        <p14:creationId xmlns:p14="http://schemas.microsoft.com/office/powerpoint/2010/main" val="170851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2026-06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26457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Freeform: Shape 31">
            <a:extLst>
              <a:ext uri="{FF2B5EF4-FFF2-40B4-BE49-F238E27FC236}">
                <a16:creationId xmlns:a16="http://schemas.microsoft.com/office/drawing/2014/main" id="{0309296F-DACA-9046-F9F0-2407339F5BBF}"/>
              </a:ext>
            </a:extLst>
          </p:cNvPr>
          <p:cNvSpPr/>
          <p:nvPr userDrawn="1"/>
        </p:nvSpPr>
        <p:spPr>
          <a:xfrm>
            <a:off x="0" y="241300"/>
            <a:ext cx="11861800" cy="6362700"/>
          </a:xfrm>
          <a:custGeom>
            <a:avLst/>
            <a:gdLst>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 name="connsiteX6" fmla="*/ 91440 w 11861800"/>
              <a:gd name="connsiteY6" fmla="*/ 91440 h 6362700"/>
              <a:gd name="connsiteX0" fmla="*/ 0 w 11861800"/>
              <a:gd name="connsiteY0" fmla="*/ 0 h 6362700"/>
              <a:gd name="connsiteX1" fmla="*/ 11042602 w 11861800"/>
              <a:gd name="connsiteY1" fmla="*/ 0 h 6362700"/>
              <a:gd name="connsiteX2" fmla="*/ 11861800 w 11861800"/>
              <a:gd name="connsiteY2" fmla="*/ 819198 h 6362700"/>
              <a:gd name="connsiteX3" fmla="*/ 11861800 w 11861800"/>
              <a:gd name="connsiteY3" fmla="*/ 5543502 h 6362700"/>
              <a:gd name="connsiteX4" fmla="*/ 11042602 w 11861800"/>
              <a:gd name="connsiteY4" fmla="*/ 6362700 h 6362700"/>
              <a:gd name="connsiteX5" fmla="*/ 0 w 11861800"/>
              <a:gd name="connsiteY5" fmla="*/ 6362700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1800" h="6362700">
                <a:moveTo>
                  <a:pt x="0" y="0"/>
                </a:moveTo>
                <a:lnTo>
                  <a:pt x="11042602" y="0"/>
                </a:lnTo>
                <a:cubicBezTo>
                  <a:pt x="11495033" y="0"/>
                  <a:pt x="11861800" y="366767"/>
                  <a:pt x="11861800" y="819198"/>
                </a:cubicBezTo>
                <a:lnTo>
                  <a:pt x="11861800" y="5543502"/>
                </a:lnTo>
                <a:cubicBezTo>
                  <a:pt x="11861800" y="5995933"/>
                  <a:pt x="11495033" y="6362700"/>
                  <a:pt x="11042602" y="6362700"/>
                </a:cubicBezTo>
                <a:lnTo>
                  <a:pt x="0" y="63627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3" name="Freeform: Shape 22">
            <a:extLst>
              <a:ext uri="{FF2B5EF4-FFF2-40B4-BE49-F238E27FC236}">
                <a16:creationId xmlns:a16="http://schemas.microsoft.com/office/drawing/2014/main" id="{008C8038-FA73-08C5-C7EC-459DEC5181D5}"/>
              </a:ext>
            </a:extLst>
          </p:cNvPr>
          <p:cNvSpPr/>
          <p:nvPr userDrawn="1"/>
        </p:nvSpPr>
        <p:spPr>
          <a:xfrm rot="2700000">
            <a:off x="9238214" y="-735198"/>
            <a:ext cx="2460591" cy="4778211"/>
          </a:xfrm>
          <a:custGeom>
            <a:avLst/>
            <a:gdLst>
              <a:gd name="connsiteX0" fmla="*/ 0 w 2460591"/>
              <a:gd name="connsiteY0" fmla="*/ 1280424 h 4778211"/>
              <a:gd name="connsiteX1" fmla="*/ 1280424 w 2460591"/>
              <a:gd name="connsiteY1" fmla="*/ 0 h 4778211"/>
              <a:gd name="connsiteX2" fmla="*/ 2460591 w 2460591"/>
              <a:gd name="connsiteY2" fmla="*/ 1180167 h 4778211"/>
              <a:gd name="connsiteX3" fmla="*/ 2460591 w 2460591"/>
              <a:gd name="connsiteY3" fmla="*/ 3547915 h 4778211"/>
              <a:gd name="connsiteX4" fmla="*/ 1230295 w 2460591"/>
              <a:gd name="connsiteY4" fmla="*/ 4778211 h 4778211"/>
              <a:gd name="connsiteX5" fmla="*/ 1230296 w 2460591"/>
              <a:gd name="connsiteY5" fmla="*/ 4778210 h 4778211"/>
              <a:gd name="connsiteX6" fmla="*/ 0 w 2460591"/>
              <a:gd name="connsiteY6" fmla="*/ 3547914 h 477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591" h="4778211">
                <a:moveTo>
                  <a:pt x="0" y="1280424"/>
                </a:moveTo>
                <a:lnTo>
                  <a:pt x="1280424" y="0"/>
                </a:lnTo>
                <a:lnTo>
                  <a:pt x="2460591" y="1180167"/>
                </a:lnTo>
                <a:lnTo>
                  <a:pt x="2460591" y="3547915"/>
                </a:lnTo>
                <a:cubicBezTo>
                  <a:pt x="2460591" y="4227389"/>
                  <a:pt x="1909769" y="4778211"/>
                  <a:pt x="1230295" y="4778211"/>
                </a:cubicBezTo>
                <a:lnTo>
                  <a:pt x="1230296" y="4778210"/>
                </a:lnTo>
                <a:cubicBezTo>
                  <a:pt x="550822" y="4778210"/>
                  <a:pt x="0" y="4227388"/>
                  <a:pt x="0" y="35479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7" name="Rectangle: Rounded Corners 6">
            <a:extLst>
              <a:ext uri="{FF2B5EF4-FFF2-40B4-BE49-F238E27FC236}">
                <a16:creationId xmlns:a16="http://schemas.microsoft.com/office/drawing/2014/main" id="{0A6F5794-85A7-17A2-FFC2-4D48EE025E27}"/>
              </a:ext>
            </a:extLst>
          </p:cNvPr>
          <p:cNvSpPr/>
          <p:nvPr userDrawn="1"/>
        </p:nvSpPr>
        <p:spPr>
          <a:xfrm rot="2700000">
            <a:off x="9018425" y="1722637"/>
            <a:ext cx="1400920" cy="308899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21" name="Freeform: Shape 20">
            <a:extLst>
              <a:ext uri="{FF2B5EF4-FFF2-40B4-BE49-F238E27FC236}">
                <a16:creationId xmlns:a16="http://schemas.microsoft.com/office/drawing/2014/main" id="{00DF1DF1-E612-7259-00E2-0E94AA9CD634}"/>
              </a:ext>
            </a:extLst>
          </p:cNvPr>
          <p:cNvSpPr/>
          <p:nvPr userDrawn="1"/>
        </p:nvSpPr>
        <p:spPr>
          <a:xfrm rot="2700000">
            <a:off x="11090780" y="1102947"/>
            <a:ext cx="573932" cy="2880691"/>
          </a:xfrm>
          <a:custGeom>
            <a:avLst/>
            <a:gdLst>
              <a:gd name="connsiteX0" fmla="*/ 0 w 573932"/>
              <a:gd name="connsiteY0" fmla="*/ 0 h 2880691"/>
              <a:gd name="connsiteX1" fmla="*/ 573932 w 573932"/>
              <a:gd name="connsiteY1" fmla="*/ 573932 h 2880691"/>
              <a:gd name="connsiteX2" fmla="*/ 573932 w 573932"/>
              <a:gd name="connsiteY2" fmla="*/ 2593725 h 2880691"/>
              <a:gd name="connsiteX3" fmla="*/ 286966 w 573932"/>
              <a:gd name="connsiteY3" fmla="*/ 2880691 h 2880691"/>
              <a:gd name="connsiteX4" fmla="*/ 0 w 573932"/>
              <a:gd name="connsiteY4" fmla="*/ 2593725 h 2880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932" h="2880691">
                <a:moveTo>
                  <a:pt x="0" y="0"/>
                </a:moveTo>
                <a:lnTo>
                  <a:pt x="573932" y="573932"/>
                </a:lnTo>
                <a:lnTo>
                  <a:pt x="573932" y="2593725"/>
                </a:lnTo>
                <a:cubicBezTo>
                  <a:pt x="573932" y="2752212"/>
                  <a:pt x="445453" y="2880691"/>
                  <a:pt x="286966" y="2880691"/>
                </a:cubicBezTo>
                <a:cubicBezTo>
                  <a:pt x="128479" y="2880691"/>
                  <a:pt x="0" y="2752212"/>
                  <a:pt x="0" y="2593725"/>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9" name="Graphic 8">
            <a:extLst>
              <a:ext uri="{FF2B5EF4-FFF2-40B4-BE49-F238E27FC236}">
                <a16:creationId xmlns:a16="http://schemas.microsoft.com/office/drawing/2014/main" id="{A32A4BBE-9AC6-9A23-A558-3095FF713B79}"/>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726120" y="5218685"/>
            <a:ext cx="2212298" cy="399963"/>
          </a:xfrm>
          <a:prstGeom prst="rect">
            <a:avLst/>
          </a:prstGeom>
        </p:spPr>
      </p:pic>
      <p:sp>
        <p:nvSpPr>
          <p:cNvPr id="10" name="Title 1">
            <a:extLst>
              <a:ext uri="{FF2B5EF4-FFF2-40B4-BE49-F238E27FC236}">
                <a16:creationId xmlns:a16="http://schemas.microsoft.com/office/drawing/2014/main" id="{FD57E1A5-6398-744B-9D89-B5FC950E8582}"/>
              </a:ext>
            </a:extLst>
          </p:cNvPr>
          <p:cNvSpPr>
            <a:spLocks noGrp="1"/>
          </p:cNvSpPr>
          <p:nvPr>
            <p:ph type="title" hasCustomPrompt="1"/>
          </p:nvPr>
        </p:nvSpPr>
        <p:spPr bwMode="white">
          <a:xfrm>
            <a:off x="560269" y="1265342"/>
            <a:ext cx="5650031" cy="2087458"/>
          </a:xfrm>
          <a:prstGeom prst="rect">
            <a:avLst/>
          </a:prstGeom>
        </p:spPr>
        <p:txBody>
          <a:bodyPr vert="horz" anchor="t" anchorCtr="0"/>
          <a:lstStyle>
            <a:lvl1pPr>
              <a:lnSpc>
                <a:spcPct val="100000"/>
              </a:lnSpc>
              <a:defRPr sz="4400" b="0">
                <a:solidFill>
                  <a:schemeClr val="tx2"/>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
        <p:nvSpPr>
          <p:cNvPr id="11" name="Subtitle 2">
            <a:extLst>
              <a:ext uri="{FF2B5EF4-FFF2-40B4-BE49-F238E27FC236}">
                <a16:creationId xmlns:a16="http://schemas.microsoft.com/office/drawing/2014/main" id="{3D3BA533-3ADD-8D51-053C-1D0D9AD3232B}"/>
              </a:ext>
            </a:extLst>
          </p:cNvPr>
          <p:cNvSpPr>
            <a:spLocks noGrp="1"/>
          </p:cNvSpPr>
          <p:nvPr>
            <p:ph type="subTitle" idx="1" hasCustomPrompt="1"/>
          </p:nvPr>
        </p:nvSpPr>
        <p:spPr>
          <a:xfrm>
            <a:off x="560269" y="767271"/>
            <a:ext cx="1841636" cy="325776"/>
          </a:xfrm>
          <a:prstGeom prst="rect">
            <a:avLst/>
          </a:prstGeom>
        </p:spPr>
        <p:txBody>
          <a:bodyPr anchor="ctr">
            <a:noAutofit/>
          </a:bodyPr>
          <a:lstStyle>
            <a:lvl1pPr marL="0" indent="0" algn="l">
              <a:lnSpc>
                <a:spcPct val="100000"/>
              </a:lnSpc>
              <a:spcBef>
                <a:spcPts val="200"/>
              </a:spcBef>
              <a:buNone/>
              <a:defRPr sz="1200" b="1" cap="all"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sp>
        <p:nvSpPr>
          <p:cNvPr id="2" name="Picture Placeholder 41">
            <a:extLst>
              <a:ext uri="{FF2B5EF4-FFF2-40B4-BE49-F238E27FC236}">
                <a16:creationId xmlns:a16="http://schemas.microsoft.com/office/drawing/2014/main" id="{646C28D9-E3F6-9E2B-04BE-29A79EA6668D}"/>
              </a:ext>
            </a:extLst>
          </p:cNvPr>
          <p:cNvSpPr>
            <a:spLocks noGrp="1"/>
          </p:cNvSpPr>
          <p:nvPr>
            <p:ph type="pic" sz="quarter" idx="14" hasCustomPrompt="1"/>
          </p:nvPr>
        </p:nvSpPr>
        <p:spPr>
          <a:xfrm>
            <a:off x="8667751" y="3414409"/>
            <a:ext cx="3194049" cy="3189591"/>
          </a:xfrm>
          <a:prstGeom prst="roundRect">
            <a:avLst>
              <a:gd name="adj" fmla="val 24829"/>
            </a:avLst>
          </a:pr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Tree>
    <p:extLst>
      <p:ext uri="{BB962C8B-B14F-4D97-AF65-F5344CB8AC3E}">
        <p14:creationId xmlns:p14="http://schemas.microsoft.com/office/powerpoint/2010/main" val="71708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AD4242-30D3-4D6F-83E1-9D8590EAE0FF}" type="datetimeFigureOut">
              <a:rPr lang="en-GB" smtClean="0"/>
              <a:t>01/07/2026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2834901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2026-07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343959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Top Corners Rounded 5">
            <a:extLst>
              <a:ext uri="{FF2B5EF4-FFF2-40B4-BE49-F238E27FC236}">
                <a16:creationId xmlns:a16="http://schemas.microsoft.com/office/drawing/2014/main" id="{06A038E8-64AE-8880-6663-5B5585D30CCB}"/>
              </a:ext>
            </a:extLst>
          </p:cNvPr>
          <p:cNvSpPr/>
          <p:nvPr userDrawn="1"/>
        </p:nvSpPr>
        <p:spPr>
          <a:xfrm rot="5400000">
            <a:off x="2133600" y="-1543050"/>
            <a:ext cx="5676900" cy="994410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330374AA-A7E2-AECE-1458-73409259AA40}"/>
              </a:ext>
            </a:extLst>
          </p:cNvPr>
          <p:cNvSpPr/>
          <p:nvPr userDrawn="1"/>
        </p:nvSpPr>
        <p:spPr>
          <a:xfrm>
            <a:off x="2" y="589788"/>
            <a:ext cx="2853043" cy="5678424"/>
          </a:xfrm>
          <a:custGeom>
            <a:avLst/>
            <a:gdLst>
              <a:gd name="connsiteX0" fmla="*/ 0 w 2853043"/>
              <a:gd name="connsiteY0" fmla="*/ 0 h 5678424"/>
              <a:gd name="connsiteX1" fmla="*/ 13830 w 2853043"/>
              <a:gd name="connsiteY1" fmla="*/ 0 h 5678424"/>
              <a:gd name="connsiteX2" fmla="*/ 2853043 w 2853043"/>
              <a:gd name="connsiteY2" fmla="*/ 2839212 h 5678424"/>
              <a:gd name="connsiteX3" fmla="*/ 2853042 w 2853043"/>
              <a:gd name="connsiteY3" fmla="*/ 2839212 h 5678424"/>
              <a:gd name="connsiteX4" fmla="*/ 13829 w 2853043"/>
              <a:gd name="connsiteY4" fmla="*/ 5678424 h 5678424"/>
              <a:gd name="connsiteX5" fmla="*/ 0 w 2853043"/>
              <a:gd name="connsiteY5" fmla="*/ 5678424 h 56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043" h="5678424">
                <a:moveTo>
                  <a:pt x="0" y="0"/>
                </a:moveTo>
                <a:lnTo>
                  <a:pt x="13830" y="0"/>
                </a:lnTo>
                <a:cubicBezTo>
                  <a:pt x="1581884" y="0"/>
                  <a:pt x="2853043" y="1271159"/>
                  <a:pt x="2853043" y="2839212"/>
                </a:cubicBezTo>
                <a:lnTo>
                  <a:pt x="2853042" y="2839212"/>
                </a:lnTo>
                <a:cubicBezTo>
                  <a:pt x="2853042" y="4407266"/>
                  <a:pt x="1581883" y="5678424"/>
                  <a:pt x="13829" y="5678424"/>
                </a:cubicBezTo>
                <a:lnTo>
                  <a:pt x="0" y="5678424"/>
                </a:lnTo>
                <a:close/>
              </a:path>
            </a:pathLst>
          </a:custGeom>
          <a:gradFill flip="none" rotWithShape="1">
            <a:gsLst>
              <a:gs pos="0">
                <a:srgbClr val="3E747E"/>
              </a:gs>
              <a:gs pos="98000">
                <a:srgbClr val="6CE5C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pic>
        <p:nvPicPr>
          <p:cNvPr id="5" name="Graphic 4">
            <a:extLst>
              <a:ext uri="{FF2B5EF4-FFF2-40B4-BE49-F238E27FC236}">
                <a16:creationId xmlns:a16="http://schemas.microsoft.com/office/drawing/2014/main" id="{581C33A8-1F18-8162-5652-8392E5AF9164}"/>
              </a:ext>
            </a:extLst>
          </p:cNvPr>
          <p:cNvPicPr>
            <a:picLocks/>
          </p:cNvPicPr>
          <p:nvPr userDrawn="1"/>
        </p:nvPicPr>
        <p:blipFill>
          <a:blip>
            <a:extLst>
              <a:ext uri="{96DAC541-7B7A-43D3-8B79-37D633B846F1}">
                <asvg:svgBlip xmlns:asvg="http://schemas.microsoft.com/office/drawing/2016/SVG/main" r:embed="rId5"/>
              </a:ext>
            </a:extLst>
          </a:blip>
          <a:stretch>
            <a:fillRect/>
          </a:stretch>
        </p:blipFill>
        <p:spPr>
          <a:xfrm>
            <a:off x="9360095" y="5843933"/>
            <a:ext cx="2212298" cy="399963"/>
          </a:xfrm>
          <a:prstGeom prst="rect">
            <a:avLst/>
          </a:prstGeom>
        </p:spPr>
      </p:pic>
      <p:sp>
        <p:nvSpPr>
          <p:cNvPr id="14" name="Title 1">
            <a:extLst>
              <a:ext uri="{FF2B5EF4-FFF2-40B4-BE49-F238E27FC236}">
                <a16:creationId xmlns:a16="http://schemas.microsoft.com/office/drawing/2014/main" id="{4411A8A4-6024-50CD-FEB3-D5754242D804}"/>
              </a:ext>
            </a:extLst>
          </p:cNvPr>
          <p:cNvSpPr>
            <a:spLocks noGrp="1"/>
          </p:cNvSpPr>
          <p:nvPr>
            <p:ph type="title" hasCustomPrompt="1"/>
          </p:nvPr>
        </p:nvSpPr>
        <p:spPr bwMode="white">
          <a:xfrm>
            <a:off x="3354269" y="2400302"/>
            <a:ext cx="5446831" cy="2057398"/>
          </a:xfrm>
          <a:prstGeom prst="rect">
            <a:avLst/>
          </a:prstGeom>
        </p:spPr>
        <p:txBody>
          <a:bodyPr vert="horz" anchor="t" anchorCtr="0"/>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Tree>
    <p:extLst>
      <p:ext uri="{BB962C8B-B14F-4D97-AF65-F5344CB8AC3E}">
        <p14:creationId xmlns:p14="http://schemas.microsoft.com/office/powerpoint/2010/main" val="349291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2026-08 - IQVIA">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864DD5-4E04-C014-88C4-72B74F205ACF}"/>
              </a:ext>
            </a:extLst>
          </p:cNvPr>
          <p:cNvGraphicFramePr>
            <a:graphicFrameLocks noChangeAspect="1"/>
          </p:cNvGraphicFramePr>
          <p:nvPr userDrawn="1">
            <p:custDataLst>
              <p:tags r:id="rId1"/>
            </p:custDataLst>
            <p:extLst>
              <p:ext uri="{D42A27DB-BD31-4B8C-83A1-F6EECF244321}">
                <p14:modId xmlns:p14="http://schemas.microsoft.com/office/powerpoint/2010/main" val="480811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3" name="think-cell data - do not delete" hidden="1">
                        <a:extLst>
                          <a:ext uri="{FF2B5EF4-FFF2-40B4-BE49-F238E27FC236}">
                            <a16:creationId xmlns:a16="http://schemas.microsoft.com/office/drawing/2014/main" id="{1C864DD5-4E04-C014-88C4-72B74F205A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Rectangle 41">
            <a:extLst>
              <a:ext uri="{FF2B5EF4-FFF2-40B4-BE49-F238E27FC236}">
                <a16:creationId xmlns:a16="http://schemas.microsoft.com/office/drawing/2014/main" id="{6D66F840-DC3F-98E2-1515-EBA85FF8AB6E}"/>
              </a:ext>
            </a:extLst>
          </p:cNvPr>
          <p:cNvSpPr/>
          <p:nvPr userDrawn="1"/>
        </p:nvSpPr>
        <p:spPr>
          <a:xfrm>
            <a:off x="0" y="0"/>
            <a:ext cx="12191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Noto Sans"/>
              <a:ea typeface="+mn-ea"/>
              <a:cs typeface="+mn-cs"/>
            </a:endParaRPr>
          </a:p>
        </p:txBody>
      </p:sp>
      <p:grpSp>
        <p:nvGrpSpPr>
          <p:cNvPr id="33" name="Group 32">
            <a:extLst>
              <a:ext uri="{FF2B5EF4-FFF2-40B4-BE49-F238E27FC236}">
                <a16:creationId xmlns:a16="http://schemas.microsoft.com/office/drawing/2014/main" id="{E3F9D131-ED47-159F-D2D8-EE9600953C46}"/>
              </a:ext>
            </a:extLst>
          </p:cNvPr>
          <p:cNvGrpSpPr/>
          <p:nvPr userDrawn="1"/>
        </p:nvGrpSpPr>
        <p:grpSpPr>
          <a:xfrm>
            <a:off x="6291548" y="469901"/>
            <a:ext cx="5651999" cy="5905499"/>
            <a:chOff x="-3636639" y="711200"/>
            <a:chExt cx="6563187" cy="6857555"/>
          </a:xfrm>
        </p:grpSpPr>
        <p:sp>
          <p:nvSpPr>
            <p:cNvPr id="8" name="Freeform: Shape 7">
              <a:extLst>
                <a:ext uri="{FF2B5EF4-FFF2-40B4-BE49-F238E27FC236}">
                  <a16:creationId xmlns:a16="http://schemas.microsoft.com/office/drawing/2014/main" id="{1B0CD13D-716D-C239-E3F7-94F356E4BDD1}"/>
                </a:ext>
              </a:extLst>
            </p:cNvPr>
            <p:cNvSpPr/>
            <p:nvPr/>
          </p:nvSpPr>
          <p:spPr>
            <a:xfrm>
              <a:off x="-2915180" y="711200"/>
              <a:ext cx="920466" cy="920466"/>
            </a:xfrm>
            <a:custGeom>
              <a:avLst/>
              <a:gdLst>
                <a:gd name="connsiteX0" fmla="*/ 920467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6"/>
                    <a:pt x="460233" y="920466"/>
                  </a:cubicBezTo>
                  <a:cubicBezTo>
                    <a:pt x="206053" y="920466"/>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9" name="Freeform: Shape 8">
              <a:extLst>
                <a:ext uri="{FF2B5EF4-FFF2-40B4-BE49-F238E27FC236}">
                  <a16:creationId xmlns:a16="http://schemas.microsoft.com/office/drawing/2014/main" id="{D8E56412-5E8B-A1F9-6893-9684E967775D}"/>
                </a:ext>
              </a:extLst>
            </p:cNvPr>
            <p:cNvSpPr/>
            <p:nvPr/>
          </p:nvSpPr>
          <p:spPr>
            <a:xfrm>
              <a:off x="-1246696" y="711200"/>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2 h 920392"/>
                <a:gd name="connsiteX4" fmla="*/ 460233 w 1666338"/>
                <a:gd name="connsiteY4" fmla="*/ 920392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5" y="920392"/>
                    <a:pt x="1206105" y="920392"/>
                  </a:cubicBezTo>
                  <a:lnTo>
                    <a:pt x="460233" y="920392"/>
                  </a:lnTo>
                  <a:cubicBezTo>
                    <a:pt x="206053" y="920392"/>
                    <a:pt x="0" y="714339"/>
                    <a:pt x="0" y="460159"/>
                  </a:cubicBezTo>
                  <a:lnTo>
                    <a:pt x="0" y="460233"/>
                  </a:lnTo>
                  <a:cubicBezTo>
                    <a:pt x="0" y="206053"/>
                    <a:pt x="206053" y="0"/>
                    <a:pt x="460233" y="0"/>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0" name="Freeform: Shape 9">
              <a:extLst>
                <a:ext uri="{FF2B5EF4-FFF2-40B4-BE49-F238E27FC236}">
                  <a16:creationId xmlns:a16="http://schemas.microsoft.com/office/drawing/2014/main" id="{04C4114B-28B5-5F88-4DC0-2E450A0C1E15}"/>
                </a:ext>
              </a:extLst>
            </p:cNvPr>
            <p:cNvSpPr/>
            <p:nvPr/>
          </p:nvSpPr>
          <p:spPr>
            <a:xfrm>
              <a:off x="-1246770" y="711200"/>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1" name="Freeform: Shape 10">
              <a:extLst>
                <a:ext uri="{FF2B5EF4-FFF2-40B4-BE49-F238E27FC236}">
                  <a16:creationId xmlns:a16="http://schemas.microsoft.com/office/drawing/2014/main" id="{32AEE555-A49B-9B6E-955F-DA38BEC6E48D}"/>
                </a:ext>
              </a:extLst>
            </p:cNvPr>
            <p:cNvSpPr/>
            <p:nvPr/>
          </p:nvSpPr>
          <p:spPr>
            <a:xfrm>
              <a:off x="1228546" y="711200"/>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2" name="Freeform: Shape 11">
              <a:extLst>
                <a:ext uri="{FF2B5EF4-FFF2-40B4-BE49-F238E27FC236}">
                  <a16:creationId xmlns:a16="http://schemas.microsoft.com/office/drawing/2014/main" id="{B97164CF-FD44-445F-654A-F40CBDDCA5F8}"/>
                </a:ext>
              </a:extLst>
            </p:cNvPr>
            <p:cNvSpPr/>
            <p:nvPr/>
          </p:nvSpPr>
          <p:spPr>
            <a:xfrm>
              <a:off x="-413526" y="1632332"/>
              <a:ext cx="1666338" cy="920392"/>
            </a:xfrm>
            <a:custGeom>
              <a:avLst/>
              <a:gdLst>
                <a:gd name="connsiteX0" fmla="*/ 1206106 w 1666338"/>
                <a:gd name="connsiteY0" fmla="*/ 0 h 920392"/>
                <a:gd name="connsiteX1" fmla="*/ 1666339 w 1666338"/>
                <a:gd name="connsiteY1" fmla="*/ 460233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3"/>
                  </a:cubicBezTo>
                  <a:lnTo>
                    <a:pt x="1666339" y="460159"/>
                  </a:lnTo>
                  <a:cubicBezTo>
                    <a:pt x="1666339" y="714339"/>
                    <a:pt x="1460286" y="920393"/>
                    <a:pt x="1206106" y="920393"/>
                  </a:cubicBezTo>
                  <a:lnTo>
                    <a:pt x="460233" y="920393"/>
                  </a:lnTo>
                  <a:cubicBezTo>
                    <a:pt x="206053" y="920393"/>
                    <a:pt x="0" y="714339"/>
                    <a:pt x="0" y="460159"/>
                  </a:cubicBezTo>
                  <a:lnTo>
                    <a:pt x="0" y="460233"/>
                  </a:lnTo>
                  <a:cubicBezTo>
                    <a:pt x="0" y="206053"/>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3" name="Freeform: Shape 12">
              <a:extLst>
                <a:ext uri="{FF2B5EF4-FFF2-40B4-BE49-F238E27FC236}">
                  <a16:creationId xmlns:a16="http://schemas.microsoft.com/office/drawing/2014/main" id="{78501A8E-B988-B0A4-38C2-E875AACF00F3}"/>
                </a:ext>
              </a:extLst>
            </p:cNvPr>
            <p:cNvSpPr/>
            <p:nvPr/>
          </p:nvSpPr>
          <p:spPr>
            <a:xfrm>
              <a:off x="308153" y="1632258"/>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4" name="Freeform: Shape 13">
              <a:extLst>
                <a:ext uri="{FF2B5EF4-FFF2-40B4-BE49-F238E27FC236}">
                  <a16:creationId xmlns:a16="http://schemas.microsoft.com/office/drawing/2014/main" id="{EE634FCA-D671-8E4E-FB65-176D5753BD81}"/>
                </a:ext>
              </a:extLst>
            </p:cNvPr>
            <p:cNvSpPr/>
            <p:nvPr/>
          </p:nvSpPr>
          <p:spPr>
            <a:xfrm>
              <a:off x="611252" y="2552724"/>
              <a:ext cx="2315296" cy="920392"/>
            </a:xfrm>
            <a:custGeom>
              <a:avLst/>
              <a:gdLst>
                <a:gd name="connsiteX0" fmla="*/ 1855063 w 2315296"/>
                <a:gd name="connsiteY0" fmla="*/ 0 h 920392"/>
                <a:gd name="connsiteX1" fmla="*/ 2315297 w 2315296"/>
                <a:gd name="connsiteY1" fmla="*/ 460233 h 920392"/>
                <a:gd name="connsiteX2" fmla="*/ 2315297 w 2315296"/>
                <a:gd name="connsiteY2" fmla="*/ 460159 h 920392"/>
                <a:gd name="connsiteX3" fmla="*/ 1855063 w 2315296"/>
                <a:gd name="connsiteY3" fmla="*/ 920392 h 920392"/>
                <a:gd name="connsiteX4" fmla="*/ 460233 w 2315296"/>
                <a:gd name="connsiteY4" fmla="*/ 920392 h 920392"/>
                <a:gd name="connsiteX5" fmla="*/ 0 w 2315296"/>
                <a:gd name="connsiteY5" fmla="*/ 460159 h 920392"/>
                <a:gd name="connsiteX6" fmla="*/ 0 w 2315296"/>
                <a:gd name="connsiteY6" fmla="*/ 460233 h 920392"/>
                <a:gd name="connsiteX7" fmla="*/ 460233 w 2315296"/>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296" h="920392">
                  <a:moveTo>
                    <a:pt x="1855063" y="0"/>
                  </a:moveTo>
                  <a:cubicBezTo>
                    <a:pt x="2109243" y="0"/>
                    <a:pt x="2315297" y="206053"/>
                    <a:pt x="2315297" y="460233"/>
                  </a:cubicBezTo>
                  <a:lnTo>
                    <a:pt x="2315297" y="460159"/>
                  </a:lnTo>
                  <a:cubicBezTo>
                    <a:pt x="2315297" y="714339"/>
                    <a:pt x="2109243" y="920392"/>
                    <a:pt x="1855063" y="920392"/>
                  </a:cubicBezTo>
                  <a:lnTo>
                    <a:pt x="460233" y="920392"/>
                  </a:lnTo>
                  <a:cubicBezTo>
                    <a:pt x="206054" y="920392"/>
                    <a:pt x="0" y="714339"/>
                    <a:pt x="0" y="460159"/>
                  </a:cubicBezTo>
                  <a:lnTo>
                    <a:pt x="0" y="460233"/>
                  </a:lnTo>
                  <a:cubicBezTo>
                    <a:pt x="0" y="206053"/>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5" name="Freeform: Shape 14">
              <a:extLst>
                <a:ext uri="{FF2B5EF4-FFF2-40B4-BE49-F238E27FC236}">
                  <a16:creationId xmlns:a16="http://schemas.microsoft.com/office/drawing/2014/main" id="{D924FC20-7D0D-869C-E9B7-7B299C8191A2}"/>
                </a:ext>
              </a:extLst>
            </p:cNvPr>
            <p:cNvSpPr/>
            <p:nvPr/>
          </p:nvSpPr>
          <p:spPr>
            <a:xfrm>
              <a:off x="1228546" y="3473117"/>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6" name="Freeform: Shape 15">
              <a:extLst>
                <a:ext uri="{FF2B5EF4-FFF2-40B4-BE49-F238E27FC236}">
                  <a16:creationId xmlns:a16="http://schemas.microsoft.com/office/drawing/2014/main" id="{9D97B7C2-D247-4CB8-F5BE-35AB2F63072A}"/>
                </a:ext>
              </a:extLst>
            </p:cNvPr>
            <p:cNvSpPr/>
            <p:nvPr/>
          </p:nvSpPr>
          <p:spPr>
            <a:xfrm>
              <a:off x="1228620" y="4398096"/>
              <a:ext cx="1697928" cy="920392"/>
            </a:xfrm>
            <a:custGeom>
              <a:avLst/>
              <a:gdLst>
                <a:gd name="connsiteX0" fmla="*/ 1250642 w 1697928"/>
                <a:gd name="connsiteY0" fmla="*/ 0 h 920392"/>
                <a:gd name="connsiteX1" fmla="*/ 1697929 w 1697928"/>
                <a:gd name="connsiteY1" fmla="*/ 447287 h 920392"/>
                <a:gd name="connsiteX2" fmla="*/ 1697929 w 1697928"/>
                <a:gd name="connsiteY2" fmla="*/ 473106 h 920392"/>
                <a:gd name="connsiteX3" fmla="*/ 1250642 w 1697928"/>
                <a:gd name="connsiteY3" fmla="*/ 920393 h 920392"/>
                <a:gd name="connsiteX4" fmla="*/ 447286 w 1697928"/>
                <a:gd name="connsiteY4" fmla="*/ 920393 h 920392"/>
                <a:gd name="connsiteX5" fmla="*/ 0 w 1697928"/>
                <a:gd name="connsiteY5" fmla="*/ 473106 h 920392"/>
                <a:gd name="connsiteX6" fmla="*/ 0 w 1697928"/>
                <a:gd name="connsiteY6" fmla="*/ 447287 h 920392"/>
                <a:gd name="connsiteX7" fmla="*/ 447286 w 169792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928" h="920392">
                  <a:moveTo>
                    <a:pt x="1250642" y="0"/>
                  </a:moveTo>
                  <a:cubicBezTo>
                    <a:pt x="1497671" y="0"/>
                    <a:pt x="1697929" y="200257"/>
                    <a:pt x="1697929" y="447287"/>
                  </a:cubicBezTo>
                  <a:lnTo>
                    <a:pt x="1697929" y="473106"/>
                  </a:lnTo>
                  <a:cubicBezTo>
                    <a:pt x="1697929" y="720135"/>
                    <a:pt x="1497672" y="920393"/>
                    <a:pt x="1250642" y="920393"/>
                  </a:cubicBezTo>
                  <a:lnTo>
                    <a:pt x="447286" y="920393"/>
                  </a:lnTo>
                  <a:cubicBezTo>
                    <a:pt x="200257" y="920393"/>
                    <a:pt x="0" y="720136"/>
                    <a:pt x="0" y="473106"/>
                  </a:cubicBezTo>
                  <a:lnTo>
                    <a:pt x="0" y="447287"/>
                  </a:lnTo>
                  <a:cubicBezTo>
                    <a:pt x="0" y="200257"/>
                    <a:pt x="200257" y="0"/>
                    <a:pt x="447286" y="0"/>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7" name="Freeform: Shape 16">
              <a:extLst>
                <a:ext uri="{FF2B5EF4-FFF2-40B4-BE49-F238E27FC236}">
                  <a16:creationId xmlns:a16="http://schemas.microsoft.com/office/drawing/2014/main" id="{6A346994-B426-203A-07D5-80547C708E56}"/>
                </a:ext>
              </a:extLst>
            </p:cNvPr>
            <p:cNvSpPr/>
            <p:nvPr/>
          </p:nvSpPr>
          <p:spPr>
            <a:xfrm>
              <a:off x="698919" y="5323001"/>
              <a:ext cx="1687275" cy="920392"/>
            </a:xfrm>
            <a:custGeom>
              <a:avLst/>
              <a:gdLst>
                <a:gd name="connsiteX0" fmla="*/ 1227042 w 1687275"/>
                <a:gd name="connsiteY0" fmla="*/ 0 h 920392"/>
                <a:gd name="connsiteX1" fmla="*/ 1687276 w 1687275"/>
                <a:gd name="connsiteY1" fmla="*/ 460233 h 920392"/>
                <a:gd name="connsiteX2" fmla="*/ 1687276 w 1687275"/>
                <a:gd name="connsiteY2" fmla="*/ 460159 h 920392"/>
                <a:gd name="connsiteX3" fmla="*/ 1227042 w 1687275"/>
                <a:gd name="connsiteY3" fmla="*/ 920393 h 920392"/>
                <a:gd name="connsiteX4" fmla="*/ 460233 w 1687275"/>
                <a:gd name="connsiteY4" fmla="*/ 920393 h 920392"/>
                <a:gd name="connsiteX5" fmla="*/ 0 w 1687275"/>
                <a:gd name="connsiteY5" fmla="*/ 460159 h 920392"/>
                <a:gd name="connsiteX6" fmla="*/ 0 w 1687275"/>
                <a:gd name="connsiteY6" fmla="*/ 460233 h 920392"/>
                <a:gd name="connsiteX7" fmla="*/ 460233 w 1687275"/>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7275" h="920392">
                  <a:moveTo>
                    <a:pt x="1227042" y="0"/>
                  </a:moveTo>
                  <a:cubicBezTo>
                    <a:pt x="1481222" y="0"/>
                    <a:pt x="1687276" y="206053"/>
                    <a:pt x="1687276" y="460233"/>
                  </a:cubicBezTo>
                  <a:lnTo>
                    <a:pt x="1687276" y="460159"/>
                  </a:lnTo>
                  <a:cubicBezTo>
                    <a:pt x="1687276" y="714339"/>
                    <a:pt x="1481222" y="920393"/>
                    <a:pt x="1227042" y="920393"/>
                  </a:cubicBezTo>
                  <a:lnTo>
                    <a:pt x="460233" y="920393"/>
                  </a:lnTo>
                  <a:cubicBezTo>
                    <a:pt x="206054" y="920393"/>
                    <a:pt x="0" y="714339"/>
                    <a:pt x="0" y="460159"/>
                  </a:cubicBezTo>
                  <a:lnTo>
                    <a:pt x="0" y="460233"/>
                  </a:lnTo>
                  <a:cubicBezTo>
                    <a:pt x="0" y="206054"/>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8" name="Freeform: Shape 17">
              <a:extLst>
                <a:ext uri="{FF2B5EF4-FFF2-40B4-BE49-F238E27FC236}">
                  <a16:creationId xmlns:a16="http://schemas.microsoft.com/office/drawing/2014/main" id="{515C3DCF-B310-DBED-FE6D-0455460C74D5}"/>
                </a:ext>
              </a:extLst>
            </p:cNvPr>
            <p:cNvSpPr/>
            <p:nvPr/>
          </p:nvSpPr>
          <p:spPr>
            <a:xfrm>
              <a:off x="1228546" y="6477320"/>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19" name="Freeform: Shape 18">
              <a:extLst>
                <a:ext uri="{FF2B5EF4-FFF2-40B4-BE49-F238E27FC236}">
                  <a16:creationId xmlns:a16="http://schemas.microsoft.com/office/drawing/2014/main" id="{BEFF6048-5617-D6BF-9EBC-40116B532B38}"/>
                </a:ext>
              </a:extLst>
            </p:cNvPr>
            <p:cNvSpPr/>
            <p:nvPr/>
          </p:nvSpPr>
          <p:spPr>
            <a:xfrm>
              <a:off x="308153" y="6477320"/>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4"/>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0" name="Freeform: Shape 19">
              <a:extLst>
                <a:ext uri="{FF2B5EF4-FFF2-40B4-BE49-F238E27FC236}">
                  <a16:creationId xmlns:a16="http://schemas.microsoft.com/office/drawing/2014/main" id="{60AC4BC1-7BB5-461D-4186-57D7CB424A62}"/>
                </a:ext>
              </a:extLst>
            </p:cNvPr>
            <p:cNvSpPr/>
            <p:nvPr/>
          </p:nvSpPr>
          <p:spPr>
            <a:xfrm rot="5400000">
              <a:off x="-783170" y="3639906"/>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2 h 920392"/>
                <a:gd name="connsiteX4" fmla="*/ 460233 w 1666338"/>
                <a:gd name="connsiteY4" fmla="*/ 920392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6" y="920392"/>
                    <a:pt x="1206105" y="920392"/>
                  </a:cubicBezTo>
                  <a:lnTo>
                    <a:pt x="460233" y="920392"/>
                  </a:lnTo>
                  <a:cubicBezTo>
                    <a:pt x="206053" y="920392"/>
                    <a:pt x="0" y="714339"/>
                    <a:pt x="0" y="460159"/>
                  </a:cubicBezTo>
                  <a:lnTo>
                    <a:pt x="0" y="460233"/>
                  </a:lnTo>
                  <a:cubicBezTo>
                    <a:pt x="0" y="206053"/>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1" name="Freeform: Shape 20">
              <a:extLst>
                <a:ext uri="{FF2B5EF4-FFF2-40B4-BE49-F238E27FC236}">
                  <a16:creationId xmlns:a16="http://schemas.microsoft.com/office/drawing/2014/main" id="{326CC3A3-6381-6772-A88F-6A1C877E2CD2}"/>
                </a:ext>
              </a:extLst>
            </p:cNvPr>
            <p:cNvSpPr/>
            <p:nvPr/>
          </p:nvSpPr>
          <p:spPr>
            <a:xfrm>
              <a:off x="-413526" y="4012879"/>
              <a:ext cx="920466" cy="920466"/>
            </a:xfrm>
            <a:custGeom>
              <a:avLst/>
              <a:gdLst>
                <a:gd name="connsiteX0" fmla="*/ 920467 w 920466"/>
                <a:gd name="connsiteY0" fmla="*/ 460233 h 920466"/>
                <a:gd name="connsiteX1" fmla="*/ 460234 w 920466"/>
                <a:gd name="connsiteY1" fmla="*/ 920467 h 920466"/>
                <a:gd name="connsiteX2" fmla="*/ 0 w 920466"/>
                <a:gd name="connsiteY2" fmla="*/ 460233 h 920466"/>
                <a:gd name="connsiteX3" fmla="*/ 460234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4" y="920467"/>
                  </a:cubicBezTo>
                  <a:cubicBezTo>
                    <a:pt x="206054" y="920467"/>
                    <a:pt x="0" y="714413"/>
                    <a:pt x="0" y="460233"/>
                  </a:cubicBezTo>
                  <a:cubicBezTo>
                    <a:pt x="0" y="206054"/>
                    <a:pt x="206054" y="0"/>
                    <a:pt x="460234" y="0"/>
                  </a:cubicBezTo>
                  <a:cubicBezTo>
                    <a:pt x="714413" y="0"/>
                    <a:pt x="920467" y="206054"/>
                    <a:pt x="920467"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2" name="Freeform: Shape 21">
              <a:extLst>
                <a:ext uri="{FF2B5EF4-FFF2-40B4-BE49-F238E27FC236}">
                  <a16:creationId xmlns:a16="http://schemas.microsoft.com/office/drawing/2014/main" id="{487F3FD4-7F0C-7B88-D5D7-A9B1D4E7EDCD}"/>
                </a:ext>
              </a:extLst>
            </p:cNvPr>
            <p:cNvSpPr/>
            <p:nvPr/>
          </p:nvSpPr>
          <p:spPr>
            <a:xfrm>
              <a:off x="-410197"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3" name="Freeform: Shape 22">
              <a:extLst>
                <a:ext uri="{FF2B5EF4-FFF2-40B4-BE49-F238E27FC236}">
                  <a16:creationId xmlns:a16="http://schemas.microsoft.com/office/drawing/2014/main" id="{4719D077-291C-F22B-E91D-1D74A19CCC20}"/>
                </a:ext>
              </a:extLst>
            </p:cNvPr>
            <p:cNvSpPr/>
            <p:nvPr/>
          </p:nvSpPr>
          <p:spPr>
            <a:xfrm>
              <a:off x="-1330590" y="4957611"/>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4" y="920467"/>
                    <a:pt x="0" y="714413"/>
                    <a:pt x="0" y="460233"/>
                  </a:cubicBezTo>
                  <a:cubicBezTo>
                    <a:pt x="0" y="206054"/>
                    <a:pt x="206054" y="0"/>
                    <a:pt x="460233" y="0"/>
                  </a:cubicBezTo>
                  <a:cubicBezTo>
                    <a:pt x="714413" y="0"/>
                    <a:pt x="920467" y="206053"/>
                    <a:pt x="920467"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4" name="Freeform: Shape 23">
              <a:extLst>
                <a:ext uri="{FF2B5EF4-FFF2-40B4-BE49-F238E27FC236}">
                  <a16:creationId xmlns:a16="http://schemas.microsoft.com/office/drawing/2014/main" id="{F26E80CF-7709-6FA0-986E-0B101C62C03D}"/>
                </a:ext>
              </a:extLst>
            </p:cNvPr>
            <p:cNvSpPr/>
            <p:nvPr/>
          </p:nvSpPr>
          <p:spPr>
            <a:xfrm rot="5400000">
              <a:off x="-1701861" y="6275316"/>
              <a:ext cx="1666338" cy="920392"/>
            </a:xfrm>
            <a:custGeom>
              <a:avLst/>
              <a:gdLst>
                <a:gd name="connsiteX0" fmla="*/ 1206105 w 1666338"/>
                <a:gd name="connsiteY0" fmla="*/ 0 h 920392"/>
                <a:gd name="connsiteX1" fmla="*/ 1666339 w 1666338"/>
                <a:gd name="connsiteY1" fmla="*/ 460233 h 920392"/>
                <a:gd name="connsiteX2" fmla="*/ 1666339 w 1666338"/>
                <a:gd name="connsiteY2" fmla="*/ 460159 h 920392"/>
                <a:gd name="connsiteX3" fmla="*/ 1206105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5" y="0"/>
                  </a:moveTo>
                  <a:cubicBezTo>
                    <a:pt x="1460285" y="0"/>
                    <a:pt x="1666339" y="206053"/>
                    <a:pt x="1666339" y="460233"/>
                  </a:cubicBezTo>
                  <a:lnTo>
                    <a:pt x="1666339" y="460159"/>
                  </a:lnTo>
                  <a:cubicBezTo>
                    <a:pt x="1666339" y="714339"/>
                    <a:pt x="1460285" y="920393"/>
                    <a:pt x="1206105" y="920393"/>
                  </a:cubicBezTo>
                  <a:lnTo>
                    <a:pt x="460233" y="920393"/>
                  </a:lnTo>
                  <a:cubicBezTo>
                    <a:pt x="206053" y="920393"/>
                    <a:pt x="0" y="714339"/>
                    <a:pt x="0" y="460159"/>
                  </a:cubicBezTo>
                  <a:lnTo>
                    <a:pt x="0" y="460233"/>
                  </a:lnTo>
                  <a:cubicBezTo>
                    <a:pt x="0" y="206054"/>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5" name="Freeform: Shape 24">
              <a:extLst>
                <a:ext uri="{FF2B5EF4-FFF2-40B4-BE49-F238E27FC236}">
                  <a16:creationId xmlns:a16="http://schemas.microsoft.com/office/drawing/2014/main" id="{B1CA37FA-E05D-BBA4-0924-E5B6CE13357E}"/>
                </a:ext>
              </a:extLst>
            </p:cNvPr>
            <p:cNvSpPr/>
            <p:nvPr/>
          </p:nvSpPr>
          <p:spPr>
            <a:xfrm>
              <a:off x="-1332291" y="6648289"/>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6" name="Freeform: Shape 25">
              <a:extLst>
                <a:ext uri="{FF2B5EF4-FFF2-40B4-BE49-F238E27FC236}">
                  <a16:creationId xmlns:a16="http://schemas.microsoft.com/office/drawing/2014/main" id="{88C4B006-C207-FFD1-7D5E-2BCAFC191975}"/>
                </a:ext>
              </a:extLst>
            </p:cNvPr>
            <p:cNvSpPr/>
            <p:nvPr/>
          </p:nvSpPr>
          <p:spPr>
            <a:xfrm rot="16200000">
              <a:off x="-2625657" y="6275316"/>
              <a:ext cx="1666338" cy="920392"/>
            </a:xfrm>
            <a:custGeom>
              <a:avLst/>
              <a:gdLst>
                <a:gd name="connsiteX0" fmla="*/ 1206106 w 1666338"/>
                <a:gd name="connsiteY0" fmla="*/ 0 h 920392"/>
                <a:gd name="connsiteX1" fmla="*/ 1666339 w 1666338"/>
                <a:gd name="connsiteY1" fmla="*/ 460233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3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3"/>
                  </a:cubicBezTo>
                  <a:lnTo>
                    <a:pt x="1666339" y="460159"/>
                  </a:lnTo>
                  <a:cubicBezTo>
                    <a:pt x="1666339" y="714339"/>
                    <a:pt x="1460285" y="920393"/>
                    <a:pt x="1206106" y="920393"/>
                  </a:cubicBezTo>
                  <a:lnTo>
                    <a:pt x="460233" y="920393"/>
                  </a:lnTo>
                  <a:cubicBezTo>
                    <a:pt x="206053" y="920393"/>
                    <a:pt x="0" y="714339"/>
                    <a:pt x="0" y="460159"/>
                  </a:cubicBezTo>
                  <a:lnTo>
                    <a:pt x="0" y="460233"/>
                  </a:lnTo>
                  <a:cubicBezTo>
                    <a:pt x="0" y="206054"/>
                    <a:pt x="206053" y="0"/>
                    <a:pt x="460233" y="0"/>
                  </a:cubicBezTo>
                  <a:close/>
                </a:path>
              </a:pathLst>
            </a:custGeom>
            <a:gradFill>
              <a:gsLst>
                <a:gs pos="0">
                  <a:srgbClr val="130B3F"/>
                </a:gs>
                <a:gs pos="11000">
                  <a:srgbClr val="191A48"/>
                </a:gs>
                <a:gs pos="32000">
                  <a:srgbClr val="2A4360"/>
                </a:gs>
                <a:gs pos="61000">
                  <a:srgbClr val="458588"/>
                </a:gs>
                <a:gs pos="96000">
                  <a:srgbClr val="69DFBD"/>
                </a:gs>
                <a:gs pos="100000">
                  <a:srgbClr val="6EEAC4"/>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7" name="Freeform: Shape 26">
              <a:extLst>
                <a:ext uri="{FF2B5EF4-FFF2-40B4-BE49-F238E27FC236}">
                  <a16:creationId xmlns:a16="http://schemas.microsoft.com/office/drawing/2014/main" id="{44342DBC-543F-A8A9-8804-2A87D9DA9EFA}"/>
                </a:ext>
              </a:extLst>
            </p:cNvPr>
            <p:cNvSpPr/>
            <p:nvPr/>
          </p:nvSpPr>
          <p:spPr>
            <a:xfrm>
              <a:off x="-2249355" y="5902343"/>
              <a:ext cx="920466" cy="920466"/>
            </a:xfrm>
            <a:custGeom>
              <a:avLst/>
              <a:gdLst>
                <a:gd name="connsiteX0" fmla="*/ 920467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7"/>
                    <a:pt x="460233" y="920467"/>
                  </a:cubicBezTo>
                  <a:cubicBezTo>
                    <a:pt x="206053" y="920467"/>
                    <a:pt x="0" y="714413"/>
                    <a:pt x="0" y="460233"/>
                  </a:cubicBezTo>
                  <a:cubicBezTo>
                    <a:pt x="0" y="206054"/>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8" name="Freeform: Shape 27">
              <a:extLst>
                <a:ext uri="{FF2B5EF4-FFF2-40B4-BE49-F238E27FC236}">
                  <a16:creationId xmlns:a16="http://schemas.microsoft.com/office/drawing/2014/main" id="{2F9A21E2-93C4-EF96-F88C-C69F3E89C47D}"/>
                </a:ext>
              </a:extLst>
            </p:cNvPr>
            <p:cNvSpPr/>
            <p:nvPr/>
          </p:nvSpPr>
          <p:spPr>
            <a:xfrm>
              <a:off x="-2055673" y="3191029"/>
              <a:ext cx="920466" cy="920466"/>
            </a:xfrm>
            <a:custGeom>
              <a:avLst/>
              <a:gdLst>
                <a:gd name="connsiteX0" fmla="*/ 920466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6"/>
                    <a:pt x="460233" y="920466"/>
                  </a:cubicBezTo>
                  <a:cubicBezTo>
                    <a:pt x="206053" y="920466"/>
                    <a:pt x="0" y="714413"/>
                    <a:pt x="0" y="460233"/>
                  </a:cubicBezTo>
                  <a:cubicBezTo>
                    <a:pt x="0" y="206053"/>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29" name="Freeform: Shape 28">
              <a:extLst>
                <a:ext uri="{FF2B5EF4-FFF2-40B4-BE49-F238E27FC236}">
                  <a16:creationId xmlns:a16="http://schemas.microsoft.com/office/drawing/2014/main" id="{A4C5232E-9DFD-3B3E-A3CF-ADE7F35CE79C}"/>
                </a:ext>
              </a:extLst>
            </p:cNvPr>
            <p:cNvSpPr/>
            <p:nvPr/>
          </p:nvSpPr>
          <p:spPr>
            <a:xfrm>
              <a:off x="-2972737" y="3191029"/>
              <a:ext cx="920466" cy="920466"/>
            </a:xfrm>
            <a:custGeom>
              <a:avLst/>
              <a:gdLst>
                <a:gd name="connsiteX0" fmla="*/ 920467 w 920466"/>
                <a:gd name="connsiteY0" fmla="*/ 460233 h 920466"/>
                <a:gd name="connsiteX1" fmla="*/ 460233 w 920466"/>
                <a:gd name="connsiteY1" fmla="*/ 920466 h 920466"/>
                <a:gd name="connsiteX2" fmla="*/ 0 w 920466"/>
                <a:gd name="connsiteY2" fmla="*/ 460233 h 920466"/>
                <a:gd name="connsiteX3" fmla="*/ 460233 w 920466"/>
                <a:gd name="connsiteY3" fmla="*/ 0 h 920466"/>
                <a:gd name="connsiteX4" fmla="*/ 920467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7" y="460233"/>
                  </a:moveTo>
                  <a:cubicBezTo>
                    <a:pt x="920467" y="714413"/>
                    <a:pt x="714413" y="920466"/>
                    <a:pt x="460233" y="920466"/>
                  </a:cubicBezTo>
                  <a:cubicBezTo>
                    <a:pt x="206053" y="920466"/>
                    <a:pt x="0" y="714413"/>
                    <a:pt x="0" y="460233"/>
                  </a:cubicBezTo>
                  <a:cubicBezTo>
                    <a:pt x="0" y="206053"/>
                    <a:pt x="206053" y="0"/>
                    <a:pt x="460233" y="0"/>
                  </a:cubicBezTo>
                  <a:cubicBezTo>
                    <a:pt x="714413" y="0"/>
                    <a:pt x="920467" y="206053"/>
                    <a:pt x="920467"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30" name="Freeform: Shape 29">
              <a:extLst>
                <a:ext uri="{FF2B5EF4-FFF2-40B4-BE49-F238E27FC236}">
                  <a16:creationId xmlns:a16="http://schemas.microsoft.com/office/drawing/2014/main" id="{EE1A87EC-7FA0-AB16-D7AB-58663762D703}"/>
                </a:ext>
              </a:extLst>
            </p:cNvPr>
            <p:cNvSpPr/>
            <p:nvPr/>
          </p:nvSpPr>
          <p:spPr>
            <a:xfrm rot="5400000">
              <a:off x="-4006282" y="4584638"/>
              <a:ext cx="1666338" cy="920392"/>
            </a:xfrm>
            <a:custGeom>
              <a:avLst/>
              <a:gdLst>
                <a:gd name="connsiteX0" fmla="*/ 1206106 w 1666338"/>
                <a:gd name="connsiteY0" fmla="*/ 0 h 920392"/>
                <a:gd name="connsiteX1" fmla="*/ 1666339 w 1666338"/>
                <a:gd name="connsiteY1" fmla="*/ 460234 h 920392"/>
                <a:gd name="connsiteX2" fmla="*/ 1666339 w 1666338"/>
                <a:gd name="connsiteY2" fmla="*/ 460159 h 920392"/>
                <a:gd name="connsiteX3" fmla="*/ 1206106 w 1666338"/>
                <a:gd name="connsiteY3" fmla="*/ 920393 h 920392"/>
                <a:gd name="connsiteX4" fmla="*/ 460233 w 1666338"/>
                <a:gd name="connsiteY4" fmla="*/ 920393 h 920392"/>
                <a:gd name="connsiteX5" fmla="*/ 0 w 1666338"/>
                <a:gd name="connsiteY5" fmla="*/ 460159 h 920392"/>
                <a:gd name="connsiteX6" fmla="*/ 0 w 1666338"/>
                <a:gd name="connsiteY6" fmla="*/ 460234 h 920392"/>
                <a:gd name="connsiteX7" fmla="*/ 460233 w 1666338"/>
                <a:gd name="connsiteY7" fmla="*/ 0 h 9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338" h="920392">
                  <a:moveTo>
                    <a:pt x="1206106" y="0"/>
                  </a:moveTo>
                  <a:cubicBezTo>
                    <a:pt x="1460285" y="0"/>
                    <a:pt x="1666339" y="206053"/>
                    <a:pt x="1666339" y="460234"/>
                  </a:cubicBezTo>
                  <a:lnTo>
                    <a:pt x="1666339" y="460159"/>
                  </a:lnTo>
                  <a:cubicBezTo>
                    <a:pt x="1666339" y="714339"/>
                    <a:pt x="1460285" y="920393"/>
                    <a:pt x="1206106" y="920393"/>
                  </a:cubicBezTo>
                  <a:lnTo>
                    <a:pt x="460233" y="920393"/>
                  </a:lnTo>
                  <a:cubicBezTo>
                    <a:pt x="206053" y="920393"/>
                    <a:pt x="0" y="714339"/>
                    <a:pt x="0" y="460159"/>
                  </a:cubicBezTo>
                  <a:lnTo>
                    <a:pt x="0" y="460234"/>
                  </a:lnTo>
                  <a:cubicBezTo>
                    <a:pt x="0" y="206054"/>
                    <a:pt x="206053" y="0"/>
                    <a:pt x="460233" y="0"/>
                  </a:cubicBezTo>
                  <a:close/>
                </a:path>
              </a:pathLst>
            </a:custGeom>
            <a:gradFill>
              <a:gsLst>
                <a:gs pos="0">
                  <a:srgbClr val="130B3F"/>
                </a:gs>
                <a:gs pos="12000">
                  <a:srgbClr val="151044"/>
                </a:gs>
                <a:gs pos="27000">
                  <a:srgbClr val="1A1F53"/>
                </a:gs>
                <a:gs pos="43000">
                  <a:srgbClr val="24386C"/>
                </a:gs>
                <a:gs pos="60000">
                  <a:srgbClr val="325B8E"/>
                </a:gs>
                <a:gs pos="79000">
                  <a:srgbClr val="4389BB"/>
                </a:gs>
                <a:gs pos="97000">
                  <a:srgbClr val="58BFF0"/>
                </a:gs>
                <a:gs pos="100000">
                  <a:srgbClr val="5CC8F9"/>
                </a:gs>
              </a:gsLst>
              <a:lin ang="0" scaled="1"/>
            </a:gra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31" name="Freeform: Shape 30">
              <a:extLst>
                <a:ext uri="{FF2B5EF4-FFF2-40B4-BE49-F238E27FC236}">
                  <a16:creationId xmlns:a16="http://schemas.microsoft.com/office/drawing/2014/main" id="{0C601C84-B052-D8A7-105C-A9C65E32CC8C}"/>
                </a:ext>
              </a:extLst>
            </p:cNvPr>
            <p:cNvSpPr/>
            <p:nvPr/>
          </p:nvSpPr>
          <p:spPr>
            <a:xfrm>
              <a:off x="-3636639"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5CC8F9"/>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sp>
          <p:nvSpPr>
            <p:cNvPr id="32" name="Freeform: Shape 31">
              <a:extLst>
                <a:ext uri="{FF2B5EF4-FFF2-40B4-BE49-F238E27FC236}">
                  <a16:creationId xmlns:a16="http://schemas.microsoft.com/office/drawing/2014/main" id="{9C6E5C72-8486-1E66-04A7-D91B736D0636}"/>
                </a:ext>
              </a:extLst>
            </p:cNvPr>
            <p:cNvSpPr/>
            <p:nvPr/>
          </p:nvSpPr>
          <p:spPr>
            <a:xfrm>
              <a:off x="-2712917" y="4957611"/>
              <a:ext cx="920466" cy="920466"/>
            </a:xfrm>
            <a:custGeom>
              <a:avLst/>
              <a:gdLst>
                <a:gd name="connsiteX0" fmla="*/ 920466 w 920466"/>
                <a:gd name="connsiteY0" fmla="*/ 460233 h 920466"/>
                <a:gd name="connsiteX1" fmla="*/ 460233 w 920466"/>
                <a:gd name="connsiteY1" fmla="*/ 920467 h 920466"/>
                <a:gd name="connsiteX2" fmla="*/ 0 w 920466"/>
                <a:gd name="connsiteY2" fmla="*/ 460233 h 920466"/>
                <a:gd name="connsiteX3" fmla="*/ 460233 w 920466"/>
                <a:gd name="connsiteY3" fmla="*/ 0 h 920466"/>
                <a:gd name="connsiteX4" fmla="*/ 920466 w 920466"/>
                <a:gd name="connsiteY4" fmla="*/ 460233 h 92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66" h="920466">
                  <a:moveTo>
                    <a:pt x="920466" y="460233"/>
                  </a:moveTo>
                  <a:cubicBezTo>
                    <a:pt x="920466" y="714413"/>
                    <a:pt x="714413" y="920467"/>
                    <a:pt x="460233" y="920467"/>
                  </a:cubicBezTo>
                  <a:cubicBezTo>
                    <a:pt x="206053" y="920467"/>
                    <a:pt x="0" y="714413"/>
                    <a:pt x="0" y="460233"/>
                  </a:cubicBezTo>
                  <a:cubicBezTo>
                    <a:pt x="0" y="206054"/>
                    <a:pt x="206053" y="0"/>
                    <a:pt x="460233" y="0"/>
                  </a:cubicBezTo>
                  <a:cubicBezTo>
                    <a:pt x="714413" y="0"/>
                    <a:pt x="920466" y="206053"/>
                    <a:pt x="920466" y="460233"/>
                  </a:cubicBezTo>
                  <a:close/>
                </a:path>
              </a:pathLst>
            </a:custGeom>
            <a:solidFill>
              <a:srgbClr val="6EEAC4"/>
            </a:solidFill>
            <a:ln w="73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3A42"/>
                </a:solidFill>
                <a:effectLst/>
                <a:uLnTx/>
                <a:uFillTx/>
                <a:latin typeface="Noto Sans"/>
                <a:ea typeface="+mn-ea"/>
                <a:cs typeface="+mn-cs"/>
              </a:endParaRPr>
            </a:p>
          </p:txBody>
        </p:sp>
      </p:grpSp>
      <p:sp>
        <p:nvSpPr>
          <p:cNvPr id="34" name="Title 1">
            <a:extLst>
              <a:ext uri="{FF2B5EF4-FFF2-40B4-BE49-F238E27FC236}">
                <a16:creationId xmlns:a16="http://schemas.microsoft.com/office/drawing/2014/main" id="{88E0F4A3-D638-A7B8-4A93-B69D33864EF9}"/>
              </a:ext>
            </a:extLst>
          </p:cNvPr>
          <p:cNvSpPr>
            <a:spLocks noGrp="1"/>
          </p:cNvSpPr>
          <p:nvPr>
            <p:ph type="title" hasCustomPrompt="1"/>
          </p:nvPr>
        </p:nvSpPr>
        <p:spPr bwMode="white">
          <a:xfrm>
            <a:off x="560269" y="3381727"/>
            <a:ext cx="5419102" cy="2079273"/>
          </a:xfrm>
          <a:prstGeom prst="rect">
            <a:avLst/>
          </a:prstGeom>
        </p:spPr>
        <p:txBody>
          <a:bodyPr vert="horz" anchor="t" anchorCtr="0"/>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Divider title are 44pt </a:t>
            </a:r>
            <a:br>
              <a:rPr lang="en-US"/>
            </a:br>
            <a:r>
              <a:rPr lang="en-US"/>
              <a:t>Noto Sans Light sentence case</a:t>
            </a:r>
          </a:p>
        </p:txBody>
      </p:sp>
      <p:sp>
        <p:nvSpPr>
          <p:cNvPr id="38" name="Subtitle 2">
            <a:extLst>
              <a:ext uri="{FF2B5EF4-FFF2-40B4-BE49-F238E27FC236}">
                <a16:creationId xmlns:a16="http://schemas.microsoft.com/office/drawing/2014/main" id="{07C91505-163B-33AB-6F26-775FAE512906}"/>
              </a:ext>
            </a:extLst>
          </p:cNvPr>
          <p:cNvSpPr>
            <a:spLocks noGrp="1"/>
          </p:cNvSpPr>
          <p:nvPr>
            <p:ph type="subTitle" idx="1" hasCustomPrompt="1"/>
          </p:nvPr>
        </p:nvSpPr>
        <p:spPr>
          <a:xfrm>
            <a:off x="560269" y="2828904"/>
            <a:ext cx="1841636" cy="325776"/>
          </a:xfrm>
          <a:prstGeom prst="rect">
            <a:avLst/>
          </a:prstGeom>
        </p:spPr>
        <p:txBody>
          <a:bodyPr anchor="ctr">
            <a:noAutofit/>
          </a:bodyPr>
          <a:lstStyle>
            <a:lvl1pPr marL="0" indent="0" algn="l">
              <a:lnSpc>
                <a:spcPct val="100000"/>
              </a:lnSpc>
              <a:spcBef>
                <a:spcPts val="200"/>
              </a:spcBef>
              <a:buNone/>
              <a:defRPr sz="1200" b="1" cap="all" baseline="0">
                <a:solidFill>
                  <a:srgbClr val="00CC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EYEBROW </a:t>
            </a:r>
            <a:r>
              <a:rPr lang="en-US" err="1"/>
              <a:t>HeRE</a:t>
            </a:r>
            <a:endParaRPr lang="en-US"/>
          </a:p>
        </p:txBody>
      </p:sp>
      <p:pic>
        <p:nvPicPr>
          <p:cNvPr id="41" name="Graphic 40">
            <a:extLst>
              <a:ext uri="{FF2B5EF4-FFF2-40B4-BE49-F238E27FC236}">
                <a16:creationId xmlns:a16="http://schemas.microsoft.com/office/drawing/2014/main" id="{05880F7E-2EF9-500F-8C65-8AE5422B47D8}"/>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10042" y="611533"/>
            <a:ext cx="2212298" cy="399963"/>
          </a:xfrm>
          <a:prstGeom prst="rect">
            <a:avLst/>
          </a:prstGeom>
        </p:spPr>
      </p:pic>
    </p:spTree>
    <p:extLst>
      <p:ext uri="{BB962C8B-B14F-4D97-AF65-F5344CB8AC3E}">
        <p14:creationId xmlns:p14="http://schemas.microsoft.com/office/powerpoint/2010/main" val="327302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2026-01 - IQVIA">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0FB1EB-886A-6250-1720-BF969FB7A49D}"/>
              </a:ext>
            </a:extLst>
          </p:cNvPr>
          <p:cNvGraphicFramePr>
            <a:graphicFrameLocks noChangeAspect="1"/>
          </p:cNvGraphicFramePr>
          <p:nvPr userDrawn="1">
            <p:custDataLst>
              <p:tags r:id="rId1"/>
            </p:custDataLst>
            <p:extLst>
              <p:ext uri="{D42A27DB-BD31-4B8C-83A1-F6EECF244321}">
                <p14:modId xmlns:p14="http://schemas.microsoft.com/office/powerpoint/2010/main" val="3929380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A0FB1EB-886A-6250-1720-BF969FB7A4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FA43C2D8-91E1-D523-C303-80C76AB672E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6" name="Picture Placeholder 25">
            <a:extLst>
              <a:ext uri="{FF2B5EF4-FFF2-40B4-BE49-F238E27FC236}">
                <a16:creationId xmlns:a16="http://schemas.microsoft.com/office/drawing/2014/main" id="{C5206E26-8F1D-9E77-06A9-3E52BE359D6E}"/>
              </a:ext>
            </a:extLst>
          </p:cNvPr>
          <p:cNvSpPr>
            <a:spLocks noGrp="1"/>
          </p:cNvSpPr>
          <p:nvPr>
            <p:ph type="pic" sz="quarter" idx="14" hasCustomPrompt="1"/>
          </p:nvPr>
        </p:nvSpPr>
        <p:spPr>
          <a:xfrm>
            <a:off x="9231744" y="480060"/>
            <a:ext cx="2960256" cy="5891813"/>
          </a:xfrm>
          <a:custGeom>
            <a:avLst/>
            <a:gdLst>
              <a:gd name="connsiteX0" fmla="*/ 2945906 w 2960256"/>
              <a:gd name="connsiteY0" fmla="*/ 0 h 5891813"/>
              <a:gd name="connsiteX1" fmla="*/ 2960256 w 2960256"/>
              <a:gd name="connsiteY1" fmla="*/ 0 h 5891813"/>
              <a:gd name="connsiteX2" fmla="*/ 2960256 w 2960256"/>
              <a:gd name="connsiteY2" fmla="*/ 5891813 h 5891813"/>
              <a:gd name="connsiteX3" fmla="*/ 2945907 w 2960256"/>
              <a:gd name="connsiteY3" fmla="*/ 5891813 h 5891813"/>
              <a:gd name="connsiteX4" fmla="*/ 1 w 2960256"/>
              <a:gd name="connsiteY4" fmla="*/ 2945907 h 5891813"/>
              <a:gd name="connsiteX5" fmla="*/ 0 w 2960256"/>
              <a:gd name="connsiteY5" fmla="*/ 2945907 h 5891813"/>
              <a:gd name="connsiteX6" fmla="*/ 2945906 w 2960256"/>
              <a:gd name="connsiteY6" fmla="*/ 0 h 58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0256" h="5891813">
                <a:moveTo>
                  <a:pt x="2945906" y="0"/>
                </a:moveTo>
                <a:lnTo>
                  <a:pt x="2960256" y="0"/>
                </a:lnTo>
                <a:lnTo>
                  <a:pt x="2960256" y="5891813"/>
                </a:lnTo>
                <a:lnTo>
                  <a:pt x="2945907" y="5891813"/>
                </a:lnTo>
                <a:cubicBezTo>
                  <a:pt x="1318928" y="5891813"/>
                  <a:pt x="1" y="4572886"/>
                  <a:pt x="1" y="2945907"/>
                </a:cubicBezTo>
                <a:lnTo>
                  <a:pt x="0" y="2945907"/>
                </a:lnTo>
                <a:cubicBezTo>
                  <a:pt x="0" y="1318927"/>
                  <a:pt x="1318927" y="0"/>
                  <a:pt x="2945906" y="0"/>
                </a:cubicBezTo>
                <a:close/>
              </a:path>
            </a:pathLst>
          </a:custGeom>
          <a:blipFill>
            <a:blip r:embed="rId6"/>
            <a:stretch>
              <a:fillRect/>
            </a:stretch>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1" kern="1200" dirty="0" smtClean="0">
                <a:solidFill>
                  <a:srgbClr val="DA291C"/>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image</a:t>
            </a:r>
          </a:p>
        </p:txBody>
      </p:sp>
      <p:sp>
        <p:nvSpPr>
          <p:cNvPr id="62" name="Title 1">
            <a:extLst>
              <a:ext uri="{FF2B5EF4-FFF2-40B4-BE49-F238E27FC236}">
                <a16:creationId xmlns:a16="http://schemas.microsoft.com/office/drawing/2014/main" id="{77FA37B5-B8A2-E447-B5FC-531DD50C1851}"/>
              </a:ext>
            </a:extLst>
          </p:cNvPr>
          <p:cNvSpPr>
            <a:spLocks noGrp="1"/>
          </p:cNvSpPr>
          <p:nvPr>
            <p:ph type="title" hasCustomPrompt="1"/>
          </p:nvPr>
        </p:nvSpPr>
        <p:spPr>
          <a:xfrm>
            <a:off x="729468" y="2705249"/>
            <a:ext cx="8109732" cy="1441434"/>
          </a:xfrm>
          <a:prstGeom prst="rect">
            <a:avLst/>
          </a:prstGeom>
          <a:noFill/>
        </p:spPr>
        <p:txBody>
          <a:bodyPr vert="horz" anchor="ctr" anchorCtr="0">
            <a:noAutofit/>
          </a:bodyPr>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Closing slides are 44pt Noto Sans Light sentence case</a:t>
            </a:r>
          </a:p>
        </p:txBody>
      </p:sp>
      <p:pic>
        <p:nvPicPr>
          <p:cNvPr id="4" name="Graphic 3">
            <a:extLst>
              <a:ext uri="{FF2B5EF4-FFF2-40B4-BE49-F238E27FC236}">
                <a16:creationId xmlns:a16="http://schemas.microsoft.com/office/drawing/2014/main" id="{A8AC6ABD-4638-0FE9-9EFB-87A913DE552B}"/>
              </a:ext>
            </a:extLst>
          </p:cNvPr>
          <p:cNvPicPr>
            <a:picLocks/>
          </p:cNvPicPr>
          <p:nvPr userDrawn="1"/>
        </p:nvPicPr>
        <p:blipFill>
          <a:blip>
            <a:extLst>
              <a:ext uri="{96DAC541-7B7A-43D3-8B79-37D633B846F1}">
                <asvg:svgBlip xmlns:asvg="http://schemas.microsoft.com/office/drawing/2016/SVG/main" r:embed="rId7"/>
              </a:ext>
            </a:extLst>
          </a:blip>
          <a:stretch>
            <a:fillRect/>
          </a:stretch>
        </p:blipFill>
        <p:spPr>
          <a:xfrm>
            <a:off x="710042" y="5757573"/>
            <a:ext cx="2212298" cy="399963"/>
          </a:xfrm>
          <a:prstGeom prst="rect">
            <a:avLst/>
          </a:prstGeom>
        </p:spPr>
      </p:pic>
    </p:spTree>
    <p:extLst>
      <p:ext uri="{BB962C8B-B14F-4D97-AF65-F5344CB8AC3E}">
        <p14:creationId xmlns:p14="http://schemas.microsoft.com/office/powerpoint/2010/main" val="11119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2026-02 - IQVIA">
    <p:bg>
      <p:bgPr>
        <a:solidFill>
          <a:srgbClr val="2B3A4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0FB1EB-886A-6250-1720-BF969FB7A49D}"/>
              </a:ext>
            </a:extLst>
          </p:cNvPr>
          <p:cNvGraphicFramePr>
            <a:graphicFrameLocks noChangeAspect="1"/>
          </p:cNvGraphicFramePr>
          <p:nvPr userDrawn="1">
            <p:custDataLst>
              <p:tags r:id="rId1"/>
            </p:custDataLst>
            <p:extLst>
              <p:ext uri="{D42A27DB-BD31-4B8C-83A1-F6EECF244321}">
                <p14:modId xmlns:p14="http://schemas.microsoft.com/office/powerpoint/2010/main" val="3219584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think-cell data - do not delete" hidden="1">
                        <a:extLst>
                          <a:ext uri="{FF2B5EF4-FFF2-40B4-BE49-F238E27FC236}">
                            <a16:creationId xmlns:a16="http://schemas.microsoft.com/office/drawing/2014/main" id="{FA0FB1EB-886A-6250-1720-BF969FB7A49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DFA0D13-DE2C-0B2E-321B-37575593958C}"/>
              </a:ext>
            </a:extLst>
          </p:cNvPr>
          <p:cNvSpPr/>
          <p:nvPr userDrawn="1"/>
        </p:nvSpPr>
        <p:spPr>
          <a:xfrm>
            <a:off x="0" y="0"/>
            <a:ext cx="12192000" cy="6858000"/>
          </a:xfrm>
          <a:prstGeom prst="rect">
            <a:avLst/>
          </a:prstGeom>
          <a:solidFill>
            <a:schemeClr val="tx2"/>
          </a:solidFill>
          <a:ln w="12700" cap="flat" cmpd="sng" algn="ctr">
            <a:noFill/>
            <a:prstDash val="solid"/>
            <a:miter lim="800000"/>
          </a:ln>
          <a:effectLst/>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62" name="Title 1">
            <a:extLst>
              <a:ext uri="{FF2B5EF4-FFF2-40B4-BE49-F238E27FC236}">
                <a16:creationId xmlns:a16="http://schemas.microsoft.com/office/drawing/2014/main" id="{77FA37B5-B8A2-E447-B5FC-531DD50C1851}"/>
              </a:ext>
            </a:extLst>
          </p:cNvPr>
          <p:cNvSpPr>
            <a:spLocks noGrp="1"/>
          </p:cNvSpPr>
          <p:nvPr>
            <p:ph type="title" hasCustomPrompt="1"/>
          </p:nvPr>
        </p:nvSpPr>
        <p:spPr>
          <a:xfrm>
            <a:off x="729468" y="2367171"/>
            <a:ext cx="6471432" cy="2123658"/>
          </a:xfrm>
          <a:prstGeom prst="rect">
            <a:avLst/>
          </a:prstGeom>
          <a:noFill/>
        </p:spPr>
        <p:txBody>
          <a:bodyPr vert="horz" anchor="ctr" anchorCtr="0">
            <a:noAutofit/>
          </a:bodyPr>
          <a:lstStyle>
            <a:lvl1pPr>
              <a:lnSpc>
                <a:spcPct val="100000"/>
              </a:lnSpc>
              <a:defRPr sz="4400" b="0">
                <a:solidFill>
                  <a:schemeClr val="bg1"/>
                </a:solidFill>
                <a:latin typeface="Noto Sans Light" panose="020B0502040504020204" pitchFamily="34" charset="0"/>
                <a:ea typeface="Noto Sans Light" panose="020B0502040504020204" pitchFamily="34" charset="0"/>
                <a:cs typeface="Noto Sans Light" panose="020B0502040504020204" pitchFamily="34" charset="0"/>
              </a:defRPr>
            </a:lvl1pPr>
          </a:lstStyle>
          <a:p>
            <a:r>
              <a:rPr lang="en-US"/>
              <a:t>Closing slides are </a:t>
            </a:r>
            <a:br>
              <a:rPr lang="en-US"/>
            </a:br>
            <a:r>
              <a:rPr lang="en-US"/>
              <a:t>44pt Noto Sans Light sentence case</a:t>
            </a:r>
          </a:p>
        </p:txBody>
      </p:sp>
      <p:pic>
        <p:nvPicPr>
          <p:cNvPr id="5" name="Graphic 4">
            <a:extLst>
              <a:ext uri="{FF2B5EF4-FFF2-40B4-BE49-F238E27FC236}">
                <a16:creationId xmlns:a16="http://schemas.microsoft.com/office/drawing/2014/main" id="{FE7BBED7-1DCF-E62E-3826-549F8362CD9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360095" y="5909973"/>
            <a:ext cx="2212298" cy="399963"/>
          </a:xfrm>
          <a:prstGeom prst="rect">
            <a:avLst/>
          </a:prstGeom>
        </p:spPr>
      </p:pic>
      <p:sp>
        <p:nvSpPr>
          <p:cNvPr id="13" name="Rectangle: Top Corners Rounded 12">
            <a:extLst>
              <a:ext uri="{FF2B5EF4-FFF2-40B4-BE49-F238E27FC236}">
                <a16:creationId xmlns:a16="http://schemas.microsoft.com/office/drawing/2014/main" id="{0E99BEF8-B37E-D639-B8AE-389ED1C2F410}"/>
              </a:ext>
            </a:extLst>
          </p:cNvPr>
          <p:cNvSpPr/>
          <p:nvPr userDrawn="1"/>
        </p:nvSpPr>
        <p:spPr>
          <a:xfrm rot="16200000" flipH="1">
            <a:off x="9687544" y="2143688"/>
            <a:ext cx="2514566" cy="249434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17" name="Freeform: Shape 16">
            <a:extLst>
              <a:ext uri="{FF2B5EF4-FFF2-40B4-BE49-F238E27FC236}">
                <a16:creationId xmlns:a16="http://schemas.microsoft.com/office/drawing/2014/main" id="{57E1F127-38D3-D9EB-971C-A039C20BDB56}"/>
              </a:ext>
            </a:extLst>
          </p:cNvPr>
          <p:cNvSpPr/>
          <p:nvPr userDrawn="1"/>
        </p:nvSpPr>
        <p:spPr>
          <a:xfrm flipH="1">
            <a:off x="8321628" y="0"/>
            <a:ext cx="3867268" cy="3850111"/>
          </a:xfrm>
          <a:custGeom>
            <a:avLst/>
            <a:gdLst>
              <a:gd name="connsiteX0" fmla="*/ 3867268 w 3867268"/>
              <a:gd name="connsiteY0" fmla="*/ 0 h 3850111"/>
              <a:gd name="connsiteX1" fmla="*/ 0 w 3867268"/>
              <a:gd name="connsiteY1" fmla="*/ 0 h 3850111"/>
              <a:gd name="connsiteX2" fmla="*/ 0 w 3867268"/>
              <a:gd name="connsiteY2" fmla="*/ 457200 h 3850111"/>
              <a:gd name="connsiteX3" fmla="*/ 0 w 3867268"/>
              <a:gd name="connsiteY3" fmla="*/ 1672128 h 3850111"/>
              <a:gd name="connsiteX4" fmla="*/ 0 w 3867268"/>
              <a:gd name="connsiteY4" fmla="*/ 2129328 h 3850111"/>
              <a:gd name="connsiteX5" fmla="*/ 26183 w 3867268"/>
              <a:gd name="connsiteY5" fmla="*/ 2300888 h 3850111"/>
              <a:gd name="connsiteX6" fmla="*/ 1927016 w 3867268"/>
              <a:gd name="connsiteY6" fmla="*/ 3850111 h 3850111"/>
              <a:gd name="connsiteX7" fmla="*/ 3867268 w 3867268"/>
              <a:gd name="connsiteY7" fmla="*/ 1909860 h 3850111"/>
              <a:gd name="connsiteX8" fmla="*/ 3867268 w 3867268"/>
              <a:gd name="connsiteY8" fmla="*/ 1452659 h 3850111"/>
              <a:gd name="connsiteX9" fmla="*/ 3867268 w 3867268"/>
              <a:gd name="connsiteY9" fmla="*/ 457200 h 38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7268" h="3850111">
                <a:moveTo>
                  <a:pt x="3867268" y="0"/>
                </a:moveTo>
                <a:lnTo>
                  <a:pt x="0" y="0"/>
                </a:lnTo>
                <a:lnTo>
                  <a:pt x="0" y="457200"/>
                </a:lnTo>
                <a:lnTo>
                  <a:pt x="0" y="1672128"/>
                </a:lnTo>
                <a:lnTo>
                  <a:pt x="0" y="2129328"/>
                </a:lnTo>
                <a:lnTo>
                  <a:pt x="26183" y="2300888"/>
                </a:lnTo>
                <a:cubicBezTo>
                  <a:pt x="207105" y="3185028"/>
                  <a:pt x="989391" y="3850111"/>
                  <a:pt x="1927016" y="3850111"/>
                </a:cubicBezTo>
                <a:cubicBezTo>
                  <a:pt x="2998588" y="3850111"/>
                  <a:pt x="3867268" y="2981431"/>
                  <a:pt x="3867268" y="1909860"/>
                </a:cubicBezTo>
                <a:lnTo>
                  <a:pt x="3867268" y="1452659"/>
                </a:lnTo>
                <a:lnTo>
                  <a:pt x="3867268" y="457200"/>
                </a:lnTo>
                <a:close/>
              </a:path>
            </a:pathLst>
          </a:custGeom>
          <a:gradFill>
            <a:gsLst>
              <a:gs pos="75000">
                <a:srgbClr val="140A42"/>
              </a:gs>
              <a:gs pos="0">
                <a:srgbClr val="00CCFF"/>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
        <p:nvSpPr>
          <p:cNvPr id="15" name="Freeform: Shape 14">
            <a:extLst>
              <a:ext uri="{FF2B5EF4-FFF2-40B4-BE49-F238E27FC236}">
                <a16:creationId xmlns:a16="http://schemas.microsoft.com/office/drawing/2014/main" id="{E50B38AA-2B30-B9A6-A77B-73C8C2812053}"/>
              </a:ext>
            </a:extLst>
          </p:cNvPr>
          <p:cNvSpPr/>
          <p:nvPr userDrawn="1"/>
        </p:nvSpPr>
        <p:spPr>
          <a:xfrm rot="16200000" flipH="1">
            <a:off x="10086560" y="1744672"/>
            <a:ext cx="1716534" cy="2494346"/>
          </a:xfrm>
          <a:custGeom>
            <a:avLst/>
            <a:gdLst>
              <a:gd name="connsiteX0" fmla="*/ 0 w 2808911"/>
              <a:gd name="connsiteY0" fmla="*/ 4081711 h 4081711"/>
              <a:gd name="connsiteX1" fmla="*/ 0 w 2808911"/>
              <a:gd name="connsiteY1" fmla="*/ 2051686 h 4081711"/>
              <a:gd name="connsiteX2" fmla="*/ 2051686 w 2808911"/>
              <a:gd name="connsiteY2" fmla="*/ 0 h 4081711"/>
              <a:gd name="connsiteX3" fmla="*/ 2063115 w 2808911"/>
              <a:gd name="connsiteY3" fmla="*/ 0 h 4081711"/>
              <a:gd name="connsiteX4" fmla="*/ 2673224 w 2808911"/>
              <a:gd name="connsiteY4" fmla="*/ 92240 h 4081711"/>
              <a:gd name="connsiteX5" fmla="*/ 2699582 w 2808911"/>
              <a:gd name="connsiteY5" fmla="*/ 101887 h 4081711"/>
              <a:gd name="connsiteX6" fmla="*/ 2708954 w 2808911"/>
              <a:gd name="connsiteY6" fmla="*/ 134890 h 4081711"/>
              <a:gd name="connsiteX7" fmla="*/ 2808911 w 2808911"/>
              <a:gd name="connsiteY7" fmla="*/ 928372 h 4081711"/>
              <a:gd name="connsiteX8" fmla="*/ 117432 w 2808911"/>
              <a:gd name="connsiteY8" fmla="*/ 4066789 h 4081711"/>
              <a:gd name="connsiteX9" fmla="*/ 0 w 2808911"/>
              <a:gd name="connsiteY9" fmla="*/ 4081711 h 40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8911" h="4081711">
                <a:moveTo>
                  <a:pt x="0" y="4081711"/>
                </a:moveTo>
                <a:lnTo>
                  <a:pt x="0" y="2051686"/>
                </a:lnTo>
                <a:cubicBezTo>
                  <a:pt x="0" y="918571"/>
                  <a:pt x="918572" y="-1"/>
                  <a:pt x="2051686" y="0"/>
                </a:cubicBezTo>
                <a:lnTo>
                  <a:pt x="2063115" y="0"/>
                </a:lnTo>
                <a:cubicBezTo>
                  <a:pt x="2275574" y="0"/>
                  <a:pt x="2480491" y="32293"/>
                  <a:pt x="2673224" y="92240"/>
                </a:cubicBezTo>
                <a:lnTo>
                  <a:pt x="2699582" y="101887"/>
                </a:lnTo>
                <a:lnTo>
                  <a:pt x="2708954" y="134890"/>
                </a:lnTo>
                <a:cubicBezTo>
                  <a:pt x="2774207" y="388507"/>
                  <a:pt x="2808911" y="654387"/>
                  <a:pt x="2808911" y="928372"/>
                </a:cubicBezTo>
                <a:cubicBezTo>
                  <a:pt x="2808911" y="2517485"/>
                  <a:pt x="1641452" y="3833923"/>
                  <a:pt x="117432" y="4066789"/>
                </a:cubicBezTo>
                <a:lnTo>
                  <a:pt x="0" y="4081711"/>
                </a:ln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err="1">
              <a:ln>
                <a:noFill/>
              </a:ln>
              <a:solidFill>
                <a:srgbClr val="FFFFFF"/>
              </a:solidFill>
              <a:effectLst/>
              <a:uLnTx/>
              <a:uFillTx/>
              <a:latin typeface="Noto Sans"/>
              <a:ea typeface="+mn-ea"/>
              <a:cs typeface="+mn-cs"/>
            </a:endParaRPr>
          </a:p>
        </p:txBody>
      </p:sp>
    </p:spTree>
    <p:extLst>
      <p:ext uri="{BB962C8B-B14F-4D97-AF65-F5344CB8AC3E}">
        <p14:creationId xmlns:p14="http://schemas.microsoft.com/office/powerpoint/2010/main" val="396278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2024-01 - IQV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B76970-59B0-02CE-F0CF-5DF2129D58BC}"/>
              </a:ext>
            </a:extLst>
          </p:cNvPr>
          <p:cNvSpPr/>
          <p:nvPr userDrawn="1"/>
        </p:nvSpPr>
        <p:spPr>
          <a:xfrm>
            <a:off x="0" y="0"/>
            <a:ext cx="12192000" cy="6858000"/>
          </a:xfrm>
          <a:prstGeom prst="rect">
            <a:avLst/>
          </a:prstGeom>
          <a:gradFill>
            <a:gsLst>
              <a:gs pos="15000">
                <a:srgbClr val="140B42"/>
              </a:gs>
              <a:gs pos="80000">
                <a:srgbClr val="005587"/>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GB" sz="1600" b="0" i="0" u="none" strike="noStrike" kern="0" cap="none" spc="0" normalizeH="0" baseline="0" noProof="0" err="1">
              <a:ln>
                <a:noFill/>
              </a:ln>
              <a:solidFill>
                <a:srgbClr val="FFFFFF"/>
              </a:solidFill>
              <a:effectLst/>
              <a:uLnTx/>
              <a:uFillTx/>
              <a:latin typeface="Arial" panose="020B0604020202020204"/>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486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486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a:t>
            </a:r>
            <a:br>
              <a:rPr lang="en-US"/>
            </a:br>
            <a:r>
              <a:rPr lang="en-US"/>
              <a:t>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486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16200000">
            <a:off x="10172703"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16200000">
            <a:off x="10741443"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16200000">
            <a:off x="7833691"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7" name="TextBox 6">
            <a:extLst>
              <a:ext uri="{FF2B5EF4-FFF2-40B4-BE49-F238E27FC236}">
                <a16:creationId xmlns:a16="http://schemas.microsoft.com/office/drawing/2014/main" id="{5EEC8515-986E-A47F-4BDA-CED96BF08D65}"/>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16200000">
            <a:off x="9058253"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10" name="Picture 9">
            <a:extLst>
              <a:ext uri="{FF2B5EF4-FFF2-40B4-BE49-F238E27FC236}">
                <a16:creationId xmlns:a16="http://schemas.microsoft.com/office/drawing/2014/main" id="{6025B28D-E9A6-1255-B443-7613304201B6}"/>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9199917" y="735457"/>
            <a:ext cx="2247900" cy="406400"/>
          </a:xfrm>
          <a:prstGeom prst="rect">
            <a:avLst/>
          </a:prstGeom>
        </p:spPr>
      </p:pic>
    </p:spTree>
    <p:extLst>
      <p:ext uri="{BB962C8B-B14F-4D97-AF65-F5344CB8AC3E}">
        <p14:creationId xmlns:p14="http://schemas.microsoft.com/office/powerpoint/2010/main" val="310589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ver 2024-02 - IQVIA">
    <p:spTree>
      <p:nvGrpSpPr>
        <p:cNvPr id="1" name=""/>
        <p:cNvGrpSpPr/>
        <p:nvPr/>
      </p:nvGrpSpPr>
      <p:grpSpPr>
        <a:xfrm>
          <a:off x="0" y="0"/>
          <a:ext cx="0" cy="0"/>
          <a:chOff x="0" y="0"/>
          <a:chExt cx="0" cy="0"/>
        </a:xfrm>
      </p:grpSpPr>
      <p:sp>
        <p:nvSpPr>
          <p:cNvPr id="64" name="Text Placeholder 21">
            <a:extLst>
              <a:ext uri="{FF2B5EF4-FFF2-40B4-BE49-F238E27FC236}">
                <a16:creationId xmlns:a16="http://schemas.microsoft.com/office/drawing/2014/main" id="{098CCE30-6B5A-4DFB-97B5-AF5CCDE0C848}"/>
              </a:ext>
            </a:extLst>
          </p:cNvPr>
          <p:cNvSpPr>
            <a:spLocks noGrp="1"/>
          </p:cNvSpPr>
          <p:nvPr>
            <p:ph type="body" sz="quarter" idx="10" hasCustomPrompt="1"/>
          </p:nvPr>
        </p:nvSpPr>
        <p:spPr>
          <a:xfrm>
            <a:off x="613608" y="4175059"/>
            <a:ext cx="6245751"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70" name="Title 1">
            <a:extLst>
              <a:ext uri="{FF2B5EF4-FFF2-40B4-BE49-F238E27FC236}">
                <a16:creationId xmlns:a16="http://schemas.microsoft.com/office/drawing/2014/main" id="{184C4A24-4E36-49F8-AE34-FEFD57A98171}"/>
              </a:ext>
            </a:extLst>
          </p:cNvPr>
          <p:cNvSpPr>
            <a:spLocks noGrp="1"/>
          </p:cNvSpPr>
          <p:nvPr>
            <p:ph type="ctrTitle" hasCustomPrompt="1"/>
          </p:nvPr>
        </p:nvSpPr>
        <p:spPr>
          <a:xfrm>
            <a:off x="613608" y="1918354"/>
            <a:ext cx="6245751" cy="2084832"/>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71" name="Subtitle 2">
            <a:extLst>
              <a:ext uri="{FF2B5EF4-FFF2-40B4-BE49-F238E27FC236}">
                <a16:creationId xmlns:a16="http://schemas.microsoft.com/office/drawing/2014/main" id="{0E82B801-11C9-4FD7-9D6A-B8DAA2120461}"/>
              </a:ext>
            </a:extLst>
          </p:cNvPr>
          <p:cNvSpPr>
            <a:spLocks noGrp="1"/>
          </p:cNvSpPr>
          <p:nvPr>
            <p:ph type="subTitle" idx="1" hasCustomPrompt="1"/>
          </p:nvPr>
        </p:nvSpPr>
        <p:spPr>
          <a:xfrm>
            <a:off x="613608" y="5518464"/>
            <a:ext cx="6245751" cy="669272"/>
          </a:xfrm>
          <a:prstGeom prst="rect">
            <a:avLst/>
          </a:prstGeom>
        </p:spPr>
        <p:txBody>
          <a:bodyPr>
            <a:noAutofit/>
          </a:bodyPr>
          <a:lstStyle>
            <a:lvl1pPr marL="0" indent="0" algn="l">
              <a:lnSpc>
                <a:spcPct val="100000"/>
              </a:lnSpc>
              <a:spcBef>
                <a:spcPts val="200"/>
              </a:spcBef>
              <a:buNone/>
              <a:defRPr sz="160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5" name="Graphic 14">
            <a:extLst>
              <a:ext uri="{FF2B5EF4-FFF2-40B4-BE49-F238E27FC236}">
                <a16:creationId xmlns:a16="http://schemas.microsoft.com/office/drawing/2014/main" id="{B6E9086A-E529-2788-B0E4-EFA79D0E2F3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16" name="Freeform: Shape 15">
            <a:extLst>
              <a:ext uri="{FF2B5EF4-FFF2-40B4-BE49-F238E27FC236}">
                <a16:creationId xmlns:a16="http://schemas.microsoft.com/office/drawing/2014/main" id="{A1F4E818-2A83-7489-FE1B-DC8FFF233719}"/>
              </a:ext>
            </a:extLst>
          </p:cNvPr>
          <p:cNvSpPr/>
          <p:nvPr userDrawn="1"/>
        </p:nvSpPr>
        <p:spPr>
          <a:xfrm rot="900000">
            <a:off x="7116823" y="-191976"/>
            <a:ext cx="1244450" cy="1815506"/>
          </a:xfrm>
          <a:custGeom>
            <a:avLst/>
            <a:gdLst>
              <a:gd name="connsiteX0" fmla="*/ 0 w 1244450"/>
              <a:gd name="connsiteY0" fmla="*/ 333449 h 1815506"/>
              <a:gd name="connsiteX1" fmla="*/ 1244450 w 1244450"/>
              <a:gd name="connsiteY1" fmla="*/ 0 h 1815506"/>
              <a:gd name="connsiteX2" fmla="*/ 1244450 w 1244450"/>
              <a:gd name="connsiteY2" fmla="*/ 1193281 h 1815506"/>
              <a:gd name="connsiteX3" fmla="*/ 622225 w 1244450"/>
              <a:gd name="connsiteY3" fmla="*/ 1815506 h 1815506"/>
              <a:gd name="connsiteX4" fmla="*/ 0 w 1244450"/>
              <a:gd name="connsiteY4" fmla="*/ 1193281 h 1815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450" h="1815506">
                <a:moveTo>
                  <a:pt x="0" y="333449"/>
                </a:moveTo>
                <a:lnTo>
                  <a:pt x="1244450" y="0"/>
                </a:lnTo>
                <a:lnTo>
                  <a:pt x="1244450" y="1193281"/>
                </a:lnTo>
                <a:cubicBezTo>
                  <a:pt x="1244450" y="1536926"/>
                  <a:pt x="965870" y="1815506"/>
                  <a:pt x="622225" y="1815506"/>
                </a:cubicBezTo>
                <a:cubicBezTo>
                  <a:pt x="278580" y="1815506"/>
                  <a:pt x="0" y="1536926"/>
                  <a:pt x="0" y="1193281"/>
                </a:cubicBezTo>
                <a:close/>
              </a:path>
            </a:pathLst>
          </a:custGeom>
          <a:gradFill>
            <a:gsLst>
              <a:gs pos="20000">
                <a:srgbClr val="140B42"/>
              </a:gs>
              <a:gs pos="80000">
                <a:schemeClr val="accent2"/>
              </a:gs>
            </a:gsLst>
            <a:lin ang="5400000" scaled="1"/>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7" name="Freeform: Shape 16">
            <a:extLst>
              <a:ext uri="{FF2B5EF4-FFF2-40B4-BE49-F238E27FC236}">
                <a16:creationId xmlns:a16="http://schemas.microsoft.com/office/drawing/2014/main" id="{4213A8D0-50D2-BE07-C33B-5280FE4232B0}"/>
              </a:ext>
            </a:extLst>
          </p:cNvPr>
          <p:cNvSpPr/>
          <p:nvPr userDrawn="1"/>
        </p:nvSpPr>
        <p:spPr>
          <a:xfrm rot="900000">
            <a:off x="11384415" y="4422162"/>
            <a:ext cx="1089824" cy="2621535"/>
          </a:xfrm>
          <a:custGeom>
            <a:avLst/>
            <a:gdLst>
              <a:gd name="connsiteX0" fmla="*/ 465632 w 1089824"/>
              <a:gd name="connsiteY0" fmla="*/ 0 h 2621535"/>
              <a:gd name="connsiteX1" fmla="*/ 1089824 w 1089824"/>
              <a:gd name="connsiteY1" fmla="*/ 2329517 h 2621535"/>
              <a:gd name="connsiteX2" fmla="*/ 0 w 1089824"/>
              <a:gd name="connsiteY2" fmla="*/ 2621535 h 2621535"/>
              <a:gd name="connsiteX3" fmla="*/ 0 w 1089824"/>
              <a:gd name="connsiteY3" fmla="*/ 596865 h 2621535"/>
              <a:gd name="connsiteX4" fmla="*/ 377494 w 1089824"/>
              <a:gd name="connsiteY4" fmla="*/ 27359 h 26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824" h="2621535">
                <a:moveTo>
                  <a:pt x="465632" y="0"/>
                </a:moveTo>
                <a:lnTo>
                  <a:pt x="1089824" y="2329517"/>
                </a:lnTo>
                <a:lnTo>
                  <a:pt x="0" y="2621535"/>
                </a:lnTo>
                <a:lnTo>
                  <a:pt x="0" y="596865"/>
                </a:lnTo>
                <a:cubicBezTo>
                  <a:pt x="0" y="340849"/>
                  <a:pt x="155656" y="121189"/>
                  <a:pt x="377494" y="27359"/>
                </a:cubicBezTo>
                <a:close/>
              </a:path>
            </a:pathLst>
          </a:custGeom>
          <a:gradFill flip="none" rotWithShape="1">
            <a:gsLst>
              <a:gs pos="20000">
                <a:schemeClr val="accent2"/>
              </a:gs>
              <a:gs pos="8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5" name="Freeform: Shape 4">
            <a:extLst>
              <a:ext uri="{FF2B5EF4-FFF2-40B4-BE49-F238E27FC236}">
                <a16:creationId xmlns:a16="http://schemas.microsoft.com/office/drawing/2014/main" id="{9CA7F2F6-48FC-1B44-89F9-84682C0ED811}"/>
              </a:ext>
            </a:extLst>
          </p:cNvPr>
          <p:cNvSpPr/>
          <p:nvPr userDrawn="1"/>
        </p:nvSpPr>
        <p:spPr>
          <a:xfrm rot="900000">
            <a:off x="7841778" y="-500135"/>
            <a:ext cx="3914186" cy="7999940"/>
          </a:xfrm>
          <a:custGeom>
            <a:avLst/>
            <a:gdLst>
              <a:gd name="connsiteX0" fmla="*/ 3362855 w 3914186"/>
              <a:gd name="connsiteY0" fmla="*/ 0 h 7999940"/>
              <a:gd name="connsiteX1" fmla="*/ 3914186 w 3914186"/>
              <a:gd name="connsiteY1" fmla="*/ 2057597 h 7999940"/>
              <a:gd name="connsiteX2" fmla="*/ 3914185 w 3914186"/>
              <a:gd name="connsiteY2" fmla="*/ 6952194 h 7999940"/>
              <a:gd name="connsiteX3" fmla="*/ 3947 w 3914186"/>
              <a:gd name="connsiteY3" fmla="*/ 7999940 h 7999940"/>
              <a:gd name="connsiteX4" fmla="*/ 0 w 3914186"/>
              <a:gd name="connsiteY4" fmla="*/ 7921778 h 7999940"/>
              <a:gd name="connsiteX5" fmla="*/ 1 w 3914186"/>
              <a:gd name="connsiteY5" fmla="*/ 901074 h 799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4186" h="7999940">
                <a:moveTo>
                  <a:pt x="3362855" y="0"/>
                </a:moveTo>
                <a:lnTo>
                  <a:pt x="3914186" y="2057597"/>
                </a:lnTo>
                <a:lnTo>
                  <a:pt x="3914185" y="6952194"/>
                </a:lnTo>
                <a:lnTo>
                  <a:pt x="3947" y="7999940"/>
                </a:lnTo>
                <a:lnTo>
                  <a:pt x="0" y="7921778"/>
                </a:lnTo>
                <a:lnTo>
                  <a:pt x="1" y="901074"/>
                </a:lnTo>
                <a:close/>
              </a:path>
            </a:pathLst>
          </a:custGeom>
          <a:solidFill>
            <a:schemeClr val="accent2"/>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9" name="TextBox 18">
            <a:extLst>
              <a:ext uri="{FF2B5EF4-FFF2-40B4-BE49-F238E27FC236}">
                <a16:creationId xmlns:a16="http://schemas.microsoft.com/office/drawing/2014/main" id="{9D950733-D386-D461-6995-42A6097FF11E}"/>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68145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2024-03 - IQVIA">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008FDF6-6C42-435C-8ABA-FDA3F0DFE00D}"/>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5995852"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5995852"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5995852"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40" name="Picture 39">
            <a:extLst>
              <a:ext uri="{FF2B5EF4-FFF2-40B4-BE49-F238E27FC236}">
                <a16:creationId xmlns:a16="http://schemas.microsoft.com/office/drawing/2014/main" id="{78BCC127-A4D6-48D0-A944-3E354801CDCC}"/>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21" name="Freeform: Shape 20">
            <a:extLst>
              <a:ext uri="{FF2B5EF4-FFF2-40B4-BE49-F238E27FC236}">
                <a16:creationId xmlns:a16="http://schemas.microsoft.com/office/drawing/2014/main" id="{2455B4A9-C2C4-4D4B-B5A6-E3BB93F31793}"/>
              </a:ext>
            </a:extLst>
          </p:cNvPr>
          <p:cNvSpPr/>
          <p:nvPr userDrawn="1"/>
        </p:nvSpPr>
        <p:spPr>
          <a:xfrm rot="18880191">
            <a:off x="7003968" y="958724"/>
            <a:ext cx="5766811" cy="1634831"/>
          </a:xfrm>
          <a:custGeom>
            <a:avLst/>
            <a:gdLst>
              <a:gd name="connsiteX0" fmla="*/ 7130190 w 7130190"/>
              <a:gd name="connsiteY0" fmla="*/ 1494581 h 2021334"/>
              <a:gd name="connsiteX1" fmla="*/ 6597331 w 7130190"/>
              <a:gd name="connsiteY1" fmla="*/ 2021334 h 2021334"/>
              <a:gd name="connsiteX2" fmla="*/ 1010667 w 7130190"/>
              <a:gd name="connsiteY2" fmla="*/ 2021334 h 2021334"/>
              <a:gd name="connsiteX3" fmla="*/ 0 w 7130190"/>
              <a:gd name="connsiteY3" fmla="*/ 1010667 h 2021334"/>
              <a:gd name="connsiteX4" fmla="*/ 1010667 w 7130190"/>
              <a:gd name="connsiteY4" fmla="*/ 0 h 2021334"/>
              <a:gd name="connsiteX5" fmla="*/ 5652735 w 7130190"/>
              <a:gd name="connsiteY5" fmla="*/ 0 h 202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0190" h="2021334">
                <a:moveTo>
                  <a:pt x="7130190" y="1494581"/>
                </a:moveTo>
                <a:lnTo>
                  <a:pt x="6597331" y="2021334"/>
                </a:lnTo>
                <a:lnTo>
                  <a:pt x="1010667" y="2021334"/>
                </a:lnTo>
                <a:cubicBezTo>
                  <a:pt x="452491" y="2021334"/>
                  <a:pt x="0" y="1568843"/>
                  <a:pt x="0" y="1010667"/>
                </a:cubicBezTo>
                <a:cubicBezTo>
                  <a:pt x="0" y="452491"/>
                  <a:pt x="452491" y="0"/>
                  <a:pt x="1010667" y="0"/>
                </a:cubicBezTo>
                <a:lnTo>
                  <a:pt x="5652735"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Rectangle: Rounded Corners 5">
            <a:extLst>
              <a:ext uri="{FF2B5EF4-FFF2-40B4-BE49-F238E27FC236}">
                <a16:creationId xmlns:a16="http://schemas.microsoft.com/office/drawing/2014/main" id="{9745EF4D-5A59-0033-22CE-A967C3343CEA}"/>
              </a:ext>
            </a:extLst>
          </p:cNvPr>
          <p:cNvSpPr/>
          <p:nvPr userDrawn="1"/>
        </p:nvSpPr>
        <p:spPr>
          <a:xfrm rot="18880191">
            <a:off x="8499307" y="2355298"/>
            <a:ext cx="2930426" cy="887781"/>
          </a:xfrm>
          <a:prstGeom prst="roundRect">
            <a:avLst>
              <a:gd name="adj" fmla="val 5000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6" name="Freeform: Shape 15">
            <a:extLst>
              <a:ext uri="{FF2B5EF4-FFF2-40B4-BE49-F238E27FC236}">
                <a16:creationId xmlns:a16="http://schemas.microsoft.com/office/drawing/2014/main" id="{74CC37FF-6C44-F059-2F5F-95F30D6AF64C}"/>
              </a:ext>
            </a:extLst>
          </p:cNvPr>
          <p:cNvSpPr/>
          <p:nvPr userDrawn="1"/>
        </p:nvSpPr>
        <p:spPr>
          <a:xfrm rot="18880191">
            <a:off x="8572095" y="74113"/>
            <a:ext cx="2335382" cy="887781"/>
          </a:xfrm>
          <a:custGeom>
            <a:avLst/>
            <a:gdLst>
              <a:gd name="connsiteX0" fmla="*/ 1802418 w 2887509"/>
              <a:gd name="connsiteY0" fmla="*/ 0 h 1097669"/>
              <a:gd name="connsiteX1" fmla="*/ 2887509 w 2887509"/>
              <a:gd name="connsiteY1" fmla="*/ 1097669 h 1097669"/>
              <a:gd name="connsiteX2" fmla="*/ 548834 w 2887509"/>
              <a:gd name="connsiteY2" fmla="*/ 1097668 h 1097669"/>
              <a:gd name="connsiteX3" fmla="*/ 0 w 2887509"/>
              <a:gd name="connsiteY3" fmla="*/ 548834 h 1097669"/>
              <a:gd name="connsiteX4" fmla="*/ 548834 w 2887509"/>
              <a:gd name="connsiteY4" fmla="*/ 0 h 10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509" h="1097669">
                <a:moveTo>
                  <a:pt x="1802418" y="0"/>
                </a:moveTo>
                <a:lnTo>
                  <a:pt x="2887509" y="1097669"/>
                </a:lnTo>
                <a:lnTo>
                  <a:pt x="548834" y="1097668"/>
                </a:lnTo>
                <a:cubicBezTo>
                  <a:pt x="245721" y="1097668"/>
                  <a:pt x="0" y="851947"/>
                  <a:pt x="0" y="548834"/>
                </a:cubicBezTo>
                <a:cubicBezTo>
                  <a:pt x="0" y="245721"/>
                  <a:pt x="245721" y="0"/>
                  <a:pt x="54883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extBox 1">
            <a:extLst>
              <a:ext uri="{FF2B5EF4-FFF2-40B4-BE49-F238E27FC236}">
                <a16:creationId xmlns:a16="http://schemas.microsoft.com/office/drawing/2014/main" id="{3B69183B-EF09-DEB8-DBB1-EE99DD036764}"/>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3" name="Freeform: Shape 22">
            <a:extLst>
              <a:ext uri="{FF2B5EF4-FFF2-40B4-BE49-F238E27FC236}">
                <a16:creationId xmlns:a16="http://schemas.microsoft.com/office/drawing/2014/main" id="{AAC475A6-CE10-0E6A-2700-525C57FA92F3}"/>
              </a:ext>
            </a:extLst>
          </p:cNvPr>
          <p:cNvSpPr>
            <a:spLocks/>
          </p:cNvSpPr>
          <p:nvPr userDrawn="1"/>
        </p:nvSpPr>
        <p:spPr bwMode="auto">
          <a:xfrm rot="2700000">
            <a:off x="9437387" y="536223"/>
            <a:ext cx="3931862" cy="3934695"/>
          </a:xfrm>
          <a:custGeom>
            <a:avLst/>
            <a:gdLst>
              <a:gd name="connsiteX0" fmla="*/ 382156 w 3931862"/>
              <a:gd name="connsiteY0" fmla="*/ 10539 h 3934695"/>
              <a:gd name="connsiteX1" fmla="*/ 384583 w 3931862"/>
              <a:gd name="connsiteY1" fmla="*/ 9785 h 3934695"/>
              <a:gd name="connsiteX2" fmla="*/ 481653 w 3931862"/>
              <a:gd name="connsiteY2" fmla="*/ 0 h 3934695"/>
              <a:gd name="connsiteX3" fmla="*/ 1113950 w 3931862"/>
              <a:gd name="connsiteY3" fmla="*/ 0 h 3934695"/>
              <a:gd name="connsiteX4" fmla="*/ 3931862 w 3931862"/>
              <a:gd name="connsiteY4" fmla="*/ 2817912 h 3934695"/>
              <a:gd name="connsiteX5" fmla="*/ 3931862 w 3931862"/>
              <a:gd name="connsiteY5" fmla="*/ 3453042 h 3934695"/>
              <a:gd name="connsiteX6" fmla="*/ 3450209 w 3931862"/>
              <a:gd name="connsiteY6" fmla="*/ 3934695 h 3934695"/>
              <a:gd name="connsiteX7" fmla="*/ 481653 w 3931862"/>
              <a:gd name="connsiteY7" fmla="*/ 3934695 h 3934695"/>
              <a:gd name="connsiteX8" fmla="*/ 0 w 3931862"/>
              <a:gd name="connsiteY8" fmla="*/ 3453042 h 3934695"/>
              <a:gd name="connsiteX9" fmla="*/ 0 w 3931862"/>
              <a:gd name="connsiteY9" fmla="*/ 481653 h 3934695"/>
              <a:gd name="connsiteX10" fmla="*/ 9786 w 3931862"/>
              <a:gd name="connsiteY10" fmla="*/ 384583 h 3934695"/>
              <a:gd name="connsiteX11" fmla="*/ 10539 w 3931862"/>
              <a:gd name="connsiteY11" fmla="*/ 382157 h 393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862" h="3934695">
                <a:moveTo>
                  <a:pt x="382156" y="10539"/>
                </a:moveTo>
                <a:lnTo>
                  <a:pt x="384583" y="9785"/>
                </a:lnTo>
                <a:cubicBezTo>
                  <a:pt x="415937" y="3370"/>
                  <a:pt x="448402" y="0"/>
                  <a:pt x="481653" y="0"/>
                </a:cubicBezTo>
                <a:lnTo>
                  <a:pt x="1113950" y="0"/>
                </a:lnTo>
                <a:lnTo>
                  <a:pt x="3931862" y="2817912"/>
                </a:lnTo>
                <a:lnTo>
                  <a:pt x="3931862" y="3453042"/>
                </a:lnTo>
                <a:cubicBezTo>
                  <a:pt x="3931862" y="3719052"/>
                  <a:pt x="3716219" y="3934695"/>
                  <a:pt x="3450209" y="3934695"/>
                </a:cubicBezTo>
                <a:lnTo>
                  <a:pt x="481653" y="3934695"/>
                </a:lnTo>
                <a:cubicBezTo>
                  <a:pt x="215643" y="3934695"/>
                  <a:pt x="0" y="3719052"/>
                  <a:pt x="0" y="3453042"/>
                </a:cubicBezTo>
                <a:lnTo>
                  <a:pt x="0" y="481653"/>
                </a:lnTo>
                <a:cubicBezTo>
                  <a:pt x="0" y="448402"/>
                  <a:pt x="3369" y="415937"/>
                  <a:pt x="9786" y="384583"/>
                </a:cubicBezTo>
                <a:lnTo>
                  <a:pt x="10539" y="3821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
        <p:nvSpPr>
          <p:cNvPr id="28" name="Freeform: Shape 27">
            <a:extLst>
              <a:ext uri="{FF2B5EF4-FFF2-40B4-BE49-F238E27FC236}">
                <a16:creationId xmlns:a16="http://schemas.microsoft.com/office/drawing/2014/main" id="{74012F6A-325E-BA05-9E6A-DBAD18E7D956}"/>
              </a:ext>
            </a:extLst>
          </p:cNvPr>
          <p:cNvSpPr>
            <a:spLocks/>
          </p:cNvSpPr>
          <p:nvPr userDrawn="1"/>
        </p:nvSpPr>
        <p:spPr bwMode="auto">
          <a:xfrm rot="2700000">
            <a:off x="10223690" y="810799"/>
            <a:ext cx="3785617" cy="3568117"/>
          </a:xfrm>
          <a:custGeom>
            <a:avLst/>
            <a:gdLst>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7" fmla="*/ 197031 w 3804547"/>
              <a:gd name="connsiteY7" fmla="*/ 91440 h 3701473"/>
              <a:gd name="connsiteX0" fmla="*/ 105591 w 3804547"/>
              <a:gd name="connsiteY0" fmla="*/ 0 h 3701473"/>
              <a:gd name="connsiteX1" fmla="*/ 3804547 w 3804547"/>
              <a:gd name="connsiteY1" fmla="*/ 3698955 h 3701473"/>
              <a:gd name="connsiteX2" fmla="*/ 3779576 w 3804547"/>
              <a:gd name="connsiteY2" fmla="*/ 3701473 h 3701473"/>
              <a:gd name="connsiteX3" fmla="*/ 501834 w 3804547"/>
              <a:gd name="connsiteY3" fmla="*/ 3701473 h 3701473"/>
              <a:gd name="connsiteX4" fmla="*/ 0 w 3804547"/>
              <a:gd name="connsiteY4" fmla="*/ 3199639 h 3701473"/>
              <a:gd name="connsiteX5" fmla="*/ 0 w 3804547"/>
              <a:gd name="connsiteY5" fmla="*/ 106703 h 3701473"/>
              <a:gd name="connsiteX6" fmla="*/ 125 w 3804547"/>
              <a:gd name="connsiteY6" fmla="*/ 105466 h 3701473"/>
              <a:gd name="connsiteX0" fmla="*/ 3804547 w 3804547"/>
              <a:gd name="connsiteY0" fmla="*/ 3593489 h 3596007"/>
              <a:gd name="connsiteX1" fmla="*/ 3779576 w 3804547"/>
              <a:gd name="connsiteY1" fmla="*/ 3596007 h 3596007"/>
              <a:gd name="connsiteX2" fmla="*/ 501834 w 3804547"/>
              <a:gd name="connsiteY2" fmla="*/ 3596007 h 3596007"/>
              <a:gd name="connsiteX3" fmla="*/ 0 w 3804547"/>
              <a:gd name="connsiteY3" fmla="*/ 3094173 h 3596007"/>
              <a:gd name="connsiteX4" fmla="*/ 0 w 3804547"/>
              <a:gd name="connsiteY4" fmla="*/ 1237 h 3596007"/>
              <a:gd name="connsiteX5" fmla="*/ 125 w 3804547"/>
              <a:gd name="connsiteY5" fmla="*/ 0 h 359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547" h="3596007">
                <a:moveTo>
                  <a:pt x="3804547" y="3593489"/>
                </a:moveTo>
                <a:lnTo>
                  <a:pt x="3779576" y="3596007"/>
                </a:lnTo>
                <a:lnTo>
                  <a:pt x="501834" y="3596007"/>
                </a:lnTo>
                <a:cubicBezTo>
                  <a:pt x="224679" y="3596007"/>
                  <a:pt x="0" y="3371328"/>
                  <a:pt x="0" y="3094173"/>
                </a:cubicBezTo>
                <a:lnTo>
                  <a:pt x="0" y="1237"/>
                </a:lnTo>
                <a:cubicBezTo>
                  <a:pt x="42" y="825"/>
                  <a:pt x="83" y="412"/>
                  <a:pt x="12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solidFill>
                <a:schemeClr val="lt1"/>
              </a:solidFill>
            </a:endParaRPr>
          </a:p>
        </p:txBody>
      </p:sp>
    </p:spTree>
    <p:extLst>
      <p:ext uri="{BB962C8B-B14F-4D97-AF65-F5344CB8AC3E}">
        <p14:creationId xmlns:p14="http://schemas.microsoft.com/office/powerpoint/2010/main" val="292518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2024-04 - IQVI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9141FD9-B1AB-9467-AE12-61BD0B9D329A}"/>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BBA3E6B8-401F-4894-EFB9-D9735958D8E8}"/>
              </a:ext>
            </a:extLst>
          </p:cNvPr>
          <p:cNvSpPr/>
          <p:nvPr userDrawn="1"/>
        </p:nvSpPr>
        <p:spPr>
          <a:xfrm rot="2700000">
            <a:off x="9723652" y="4718086"/>
            <a:ext cx="1514141" cy="3134243"/>
          </a:xfrm>
          <a:custGeom>
            <a:avLst/>
            <a:gdLst>
              <a:gd name="connsiteX0" fmla="*/ 0 w 1514141"/>
              <a:gd name="connsiteY0" fmla="*/ 1514140 h 3134243"/>
              <a:gd name="connsiteX1" fmla="*/ 1514140 w 1514141"/>
              <a:gd name="connsiteY1" fmla="*/ 0 h 3134243"/>
              <a:gd name="connsiteX2" fmla="*/ 1514141 w 1514141"/>
              <a:gd name="connsiteY2" fmla="*/ 1620102 h 3134243"/>
              <a:gd name="connsiteX3" fmla="*/ 0 w 1514141"/>
              <a:gd name="connsiteY3" fmla="*/ 3134243 h 3134243"/>
            </a:gdLst>
            <a:ahLst/>
            <a:cxnLst>
              <a:cxn ang="0">
                <a:pos x="connsiteX0" y="connsiteY0"/>
              </a:cxn>
              <a:cxn ang="0">
                <a:pos x="connsiteX1" y="connsiteY1"/>
              </a:cxn>
              <a:cxn ang="0">
                <a:pos x="connsiteX2" y="connsiteY2"/>
              </a:cxn>
              <a:cxn ang="0">
                <a:pos x="connsiteX3" y="connsiteY3"/>
              </a:cxn>
            </a:cxnLst>
            <a:rect l="l" t="t" r="r" b="b"/>
            <a:pathLst>
              <a:path w="1514141" h="3134243">
                <a:moveTo>
                  <a:pt x="0" y="1514140"/>
                </a:moveTo>
                <a:lnTo>
                  <a:pt x="1514140" y="0"/>
                </a:lnTo>
                <a:lnTo>
                  <a:pt x="1514141" y="1620102"/>
                </a:lnTo>
                <a:lnTo>
                  <a:pt x="0" y="3134243"/>
                </a:ln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10" name="Rectangle: Top Corners Rounded 9">
            <a:extLst>
              <a:ext uri="{FF2B5EF4-FFF2-40B4-BE49-F238E27FC236}">
                <a16:creationId xmlns:a16="http://schemas.microsoft.com/office/drawing/2014/main" id="{0B254E66-5B23-8376-EA6C-51BA078AD05B}"/>
              </a:ext>
            </a:extLst>
          </p:cNvPr>
          <p:cNvSpPr/>
          <p:nvPr userDrawn="1"/>
        </p:nvSpPr>
        <p:spPr>
          <a:xfrm rot="13500000">
            <a:off x="9484269" y="5130635"/>
            <a:ext cx="651476" cy="1447800"/>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4" name="Freeform: Shape 3">
            <a:extLst>
              <a:ext uri="{FF2B5EF4-FFF2-40B4-BE49-F238E27FC236}">
                <a16:creationId xmlns:a16="http://schemas.microsoft.com/office/drawing/2014/main" id="{C8B1F425-7FCC-95EC-889D-1C469BA8156D}"/>
              </a:ext>
            </a:extLst>
          </p:cNvPr>
          <p:cNvSpPr/>
          <p:nvPr userDrawn="1"/>
        </p:nvSpPr>
        <p:spPr>
          <a:xfrm rot="2700000">
            <a:off x="8432799" y="-404009"/>
            <a:ext cx="1987250" cy="652218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1" name="Rectangle: Top Corners Rounded 10">
            <a:extLst>
              <a:ext uri="{FF2B5EF4-FFF2-40B4-BE49-F238E27FC236}">
                <a16:creationId xmlns:a16="http://schemas.microsoft.com/office/drawing/2014/main" id="{D3108861-7328-DB12-4F81-BB23B928A631}"/>
              </a:ext>
            </a:extLst>
          </p:cNvPr>
          <p:cNvSpPr/>
          <p:nvPr userDrawn="1"/>
        </p:nvSpPr>
        <p:spPr>
          <a:xfrm rot="2700000">
            <a:off x="9121183" y="103638"/>
            <a:ext cx="651476" cy="2492719"/>
          </a:xfrm>
          <a:prstGeom prst="round2SameRect">
            <a:avLst>
              <a:gd name="adj1" fmla="val 50000"/>
              <a:gd name="adj2" fmla="val 0"/>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pic>
        <p:nvPicPr>
          <p:cNvPr id="3" name="Picture 2">
            <a:extLst>
              <a:ext uri="{FF2B5EF4-FFF2-40B4-BE49-F238E27FC236}">
                <a16:creationId xmlns:a16="http://schemas.microsoft.com/office/drawing/2014/main" id="{4323CF0F-9A82-87BC-E359-747ED7A2C5ED}"/>
              </a:ext>
            </a:extLst>
          </p:cNvPr>
          <p:cNvPicPr>
            <a:picLocks/>
          </p:cNvPicPr>
          <p:nvPr userDrawn="1"/>
        </p:nvPicPr>
        <p:blipFill rotWithShape="1">
          <a:blip r:embed="rId2" cstate="screen">
            <a:extLst>
              <a:ext uri="{28A0092B-C50C-407E-A947-70E740481C1C}">
                <a14:useLocalDpi xmlns:a14="http://schemas.microsoft.com/office/drawing/2010/main"/>
              </a:ext>
            </a:extLst>
          </a:blip>
          <a:srcRect b="41709"/>
          <a:stretch/>
        </p:blipFill>
        <p:spPr>
          <a:xfrm>
            <a:off x="731520" y="812800"/>
            <a:ext cx="2247900" cy="406400"/>
          </a:xfrm>
          <a:prstGeom prst="rect">
            <a:avLst/>
          </a:prstGeom>
        </p:spPr>
      </p:pic>
      <p:sp>
        <p:nvSpPr>
          <p:cNvPr id="13" name="Text Placeholder 21">
            <a:extLst>
              <a:ext uri="{FF2B5EF4-FFF2-40B4-BE49-F238E27FC236}">
                <a16:creationId xmlns:a16="http://schemas.microsoft.com/office/drawing/2014/main" id="{EF0DFE2A-76D5-74DB-5A41-BA634A097ED0}"/>
              </a:ext>
            </a:extLst>
          </p:cNvPr>
          <p:cNvSpPr>
            <a:spLocks noGrp="1"/>
          </p:cNvSpPr>
          <p:nvPr>
            <p:ph type="body" sz="quarter" idx="11" hasCustomPrompt="1"/>
          </p:nvPr>
        </p:nvSpPr>
        <p:spPr>
          <a:xfrm>
            <a:off x="613608" y="4175059"/>
            <a:ext cx="5847081" cy="1195801"/>
          </a:xfrm>
          <a:prstGeom prst="rect">
            <a:avLst/>
          </a:prstGeom>
        </p:spPr>
        <p:txBody>
          <a:bodyPr>
            <a:noAutofit/>
          </a:bodyPr>
          <a:lstStyle>
            <a:lvl1pPr marL="0" indent="0" algn="l">
              <a:lnSpc>
                <a:spcPct val="100000"/>
              </a:lnSpc>
              <a:spcBef>
                <a:spcPts val="0"/>
              </a:spcBef>
              <a:buNone/>
              <a:defRPr sz="2400" b="0" i="1">
                <a:solidFill>
                  <a:schemeClr val="bg1"/>
                </a:solidFill>
              </a:defRPr>
            </a:lvl1pPr>
          </a:lstStyle>
          <a:p>
            <a:pPr lvl="0"/>
            <a:r>
              <a:rPr lang="en-US"/>
              <a:t>Subheads are 24pt Arial Italic sentence case</a:t>
            </a:r>
          </a:p>
        </p:txBody>
      </p:sp>
      <p:sp>
        <p:nvSpPr>
          <p:cNvPr id="14" name="Title 1">
            <a:extLst>
              <a:ext uri="{FF2B5EF4-FFF2-40B4-BE49-F238E27FC236}">
                <a16:creationId xmlns:a16="http://schemas.microsoft.com/office/drawing/2014/main" id="{5B02D114-3397-DC1A-7731-F1F0FFF234F0}"/>
              </a:ext>
            </a:extLst>
          </p:cNvPr>
          <p:cNvSpPr>
            <a:spLocks noGrp="1"/>
          </p:cNvSpPr>
          <p:nvPr>
            <p:ph type="ctrTitle" hasCustomPrompt="1"/>
          </p:nvPr>
        </p:nvSpPr>
        <p:spPr>
          <a:xfrm>
            <a:off x="613608" y="1918354"/>
            <a:ext cx="5847081" cy="2088828"/>
          </a:xfrm>
          <a:prstGeom prst="rect">
            <a:avLst/>
          </a:prstGeom>
        </p:spPr>
        <p:txBody>
          <a:bodyPr anchor="b" anchorCtr="0"/>
          <a:lstStyle>
            <a:lvl1pPr algn="l">
              <a:lnSpc>
                <a:spcPct val="100000"/>
              </a:lnSpc>
              <a:defRPr sz="3600" b="1" i="0" baseline="0">
                <a:solidFill>
                  <a:schemeClr val="bg1"/>
                </a:solidFill>
              </a:defRPr>
            </a:lvl1pPr>
          </a:lstStyle>
          <a:p>
            <a:r>
              <a:rPr lang="en-US"/>
              <a:t>Headline 36pt Arial Bold Title Case and Can be 3 Lines</a:t>
            </a:r>
          </a:p>
        </p:txBody>
      </p:sp>
      <p:sp>
        <p:nvSpPr>
          <p:cNvPr id="15" name="Subtitle 2">
            <a:extLst>
              <a:ext uri="{FF2B5EF4-FFF2-40B4-BE49-F238E27FC236}">
                <a16:creationId xmlns:a16="http://schemas.microsoft.com/office/drawing/2014/main" id="{0C279139-E1CD-417D-F2DC-0ECDF9271B93}"/>
              </a:ext>
            </a:extLst>
          </p:cNvPr>
          <p:cNvSpPr>
            <a:spLocks noGrp="1"/>
          </p:cNvSpPr>
          <p:nvPr>
            <p:ph type="subTitle" idx="1" hasCustomPrompt="1"/>
          </p:nvPr>
        </p:nvSpPr>
        <p:spPr>
          <a:xfrm>
            <a:off x="613608" y="5518464"/>
            <a:ext cx="4983481"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sp>
        <p:nvSpPr>
          <p:cNvPr id="16" name="TextBox 15">
            <a:extLst>
              <a:ext uri="{FF2B5EF4-FFF2-40B4-BE49-F238E27FC236}">
                <a16:creationId xmlns:a16="http://schemas.microsoft.com/office/drawing/2014/main" id="{B795ADEF-DFE7-7A95-ACDE-93A739BB8442}"/>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6" name="Picture Placeholder 5">
            <a:extLst>
              <a:ext uri="{FF2B5EF4-FFF2-40B4-BE49-F238E27FC236}">
                <a16:creationId xmlns:a16="http://schemas.microsoft.com/office/drawing/2014/main" id="{7BE79103-E87B-C357-DC48-0711CA04F403}"/>
              </a:ext>
            </a:extLst>
          </p:cNvPr>
          <p:cNvSpPr>
            <a:spLocks noGrp="1"/>
          </p:cNvSpPr>
          <p:nvPr>
            <p:ph type="pic" sz="quarter" idx="10"/>
          </p:nvPr>
        </p:nvSpPr>
        <p:spPr>
          <a:xfrm>
            <a:off x="6769100" y="1511300"/>
            <a:ext cx="5422900" cy="42672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40847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ver 2024-05- IQVIA">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BD574E3-8AFF-DFA9-0FCB-ACE4DACD25CC}"/>
              </a:ext>
            </a:extLst>
          </p:cNvPr>
          <p:cNvGraphicFramePr>
            <a:graphicFrameLocks noChangeAspect="1"/>
          </p:cNvGraphicFramePr>
          <p:nvPr userDrawn="1">
            <p:custDataLst>
              <p:tags r:id="rId1"/>
            </p:custDataLst>
            <p:extLst>
              <p:ext uri="{D42A27DB-BD31-4B8C-83A1-F6EECF244321}">
                <p14:modId xmlns:p14="http://schemas.microsoft.com/office/powerpoint/2010/main" val="1292691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think-cell data - do not delete" hidden="1">
                        <a:extLst>
                          <a:ext uri="{FF2B5EF4-FFF2-40B4-BE49-F238E27FC236}">
                            <a16:creationId xmlns:a16="http://schemas.microsoft.com/office/drawing/2014/main" id="{9BD574E3-8AFF-DFA9-0FCB-ACE4DACD25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4" name="Text Placeholder 21">
            <a:extLst>
              <a:ext uri="{FF2B5EF4-FFF2-40B4-BE49-F238E27FC236}">
                <a16:creationId xmlns:a16="http://schemas.microsoft.com/office/drawing/2014/main" id="{21604DCE-2860-47E1-9A45-B850AE2D5253}"/>
              </a:ext>
            </a:extLst>
          </p:cNvPr>
          <p:cNvSpPr>
            <a:spLocks noGrp="1"/>
          </p:cNvSpPr>
          <p:nvPr>
            <p:ph type="body" sz="quarter" idx="10" hasCustomPrompt="1"/>
          </p:nvPr>
        </p:nvSpPr>
        <p:spPr>
          <a:xfrm>
            <a:off x="613608" y="3681765"/>
            <a:ext cx="5368925"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71" name="Title 1">
            <a:extLst>
              <a:ext uri="{FF2B5EF4-FFF2-40B4-BE49-F238E27FC236}">
                <a16:creationId xmlns:a16="http://schemas.microsoft.com/office/drawing/2014/main" id="{4A4E4609-F19E-4DD3-A900-7CA905D6E6D5}"/>
              </a:ext>
            </a:extLst>
          </p:cNvPr>
          <p:cNvSpPr>
            <a:spLocks noGrp="1"/>
          </p:cNvSpPr>
          <p:nvPr>
            <p:ph type="ctrTitle" hasCustomPrompt="1"/>
          </p:nvPr>
        </p:nvSpPr>
        <p:spPr>
          <a:xfrm>
            <a:off x="613608" y="1517515"/>
            <a:ext cx="5482392"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73" name="Subtitle 2">
            <a:extLst>
              <a:ext uri="{FF2B5EF4-FFF2-40B4-BE49-F238E27FC236}">
                <a16:creationId xmlns:a16="http://schemas.microsoft.com/office/drawing/2014/main" id="{BB2AC513-3F13-403A-8294-79335D9E7653}"/>
              </a:ext>
            </a:extLst>
          </p:cNvPr>
          <p:cNvSpPr>
            <a:spLocks noGrp="1"/>
          </p:cNvSpPr>
          <p:nvPr>
            <p:ph type="subTitle" idx="1" hasCustomPrompt="1"/>
          </p:nvPr>
        </p:nvSpPr>
        <p:spPr>
          <a:xfrm>
            <a:off x="613608" y="5518464"/>
            <a:ext cx="5368925"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16" name="Graphic 15">
            <a:extLst>
              <a:ext uri="{FF2B5EF4-FFF2-40B4-BE49-F238E27FC236}">
                <a16:creationId xmlns:a16="http://schemas.microsoft.com/office/drawing/2014/main" id="{0A1AF0D6-51EF-1945-B4E8-68EF85E87DF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3330" y="735457"/>
            <a:ext cx="2247900" cy="406400"/>
          </a:xfrm>
          <a:prstGeom prst="rect">
            <a:avLst/>
          </a:prstGeom>
        </p:spPr>
      </p:pic>
      <p:sp>
        <p:nvSpPr>
          <p:cNvPr id="2" name="TextBox 1">
            <a:extLst>
              <a:ext uri="{FF2B5EF4-FFF2-40B4-BE49-F238E27FC236}">
                <a16:creationId xmlns:a16="http://schemas.microsoft.com/office/drawing/2014/main" id="{D274DE7C-EAB9-6B9B-19AB-DEFA4EF622D3}"/>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8" name="Freeform 5">
            <a:extLst>
              <a:ext uri="{FF2B5EF4-FFF2-40B4-BE49-F238E27FC236}">
                <a16:creationId xmlns:a16="http://schemas.microsoft.com/office/drawing/2014/main" id="{824A7E03-2DC4-A20C-610D-3801615F1648}"/>
              </a:ext>
            </a:extLst>
          </p:cNvPr>
          <p:cNvSpPr>
            <a:spLocks/>
          </p:cNvSpPr>
          <p:nvPr userDrawn="1"/>
        </p:nvSpPr>
        <p:spPr bwMode="auto">
          <a:xfrm>
            <a:off x="5476875" y="3219450"/>
            <a:ext cx="6711950" cy="3638550"/>
          </a:xfrm>
          <a:custGeom>
            <a:avLst/>
            <a:gdLst>
              <a:gd name="T0" fmla="*/ 2114 w 2114"/>
              <a:gd name="T1" fmla="*/ 869 h 1146"/>
              <a:gd name="T2" fmla="*/ 1306 w 2114"/>
              <a:gd name="T3" fmla="*/ 61 h 1146"/>
              <a:gd name="T4" fmla="*/ 1085 w 2114"/>
              <a:gd name="T5" fmla="*/ 61 h 1146"/>
              <a:gd name="T6" fmla="*/ 0 w 2114"/>
              <a:gd name="T7" fmla="*/ 1146 h 1146"/>
              <a:gd name="T8" fmla="*/ 2114 w 2114"/>
              <a:gd name="T9" fmla="*/ 1146 h 1146"/>
              <a:gd name="T10" fmla="*/ 2114 w 2114"/>
              <a:gd name="T11" fmla="*/ 869 h 1146"/>
            </a:gdLst>
            <a:ahLst/>
            <a:cxnLst>
              <a:cxn ang="0">
                <a:pos x="T0" y="T1"/>
              </a:cxn>
              <a:cxn ang="0">
                <a:pos x="T2" y="T3"/>
              </a:cxn>
              <a:cxn ang="0">
                <a:pos x="T4" y="T5"/>
              </a:cxn>
              <a:cxn ang="0">
                <a:pos x="T6" y="T7"/>
              </a:cxn>
              <a:cxn ang="0">
                <a:pos x="T8" y="T9"/>
              </a:cxn>
              <a:cxn ang="0">
                <a:pos x="T10" y="T11"/>
              </a:cxn>
            </a:cxnLst>
            <a:rect l="0" t="0" r="r" b="b"/>
            <a:pathLst>
              <a:path w="2114" h="1146">
                <a:moveTo>
                  <a:pt x="2114" y="869"/>
                </a:moveTo>
                <a:cubicBezTo>
                  <a:pt x="1306" y="61"/>
                  <a:pt x="1306" y="61"/>
                  <a:pt x="1306" y="61"/>
                </a:cubicBezTo>
                <a:cubicBezTo>
                  <a:pt x="1245" y="0"/>
                  <a:pt x="1146" y="0"/>
                  <a:pt x="1085" y="61"/>
                </a:cubicBezTo>
                <a:cubicBezTo>
                  <a:pt x="0" y="1146"/>
                  <a:pt x="0" y="1146"/>
                  <a:pt x="0" y="1146"/>
                </a:cubicBezTo>
                <a:cubicBezTo>
                  <a:pt x="2114" y="1146"/>
                  <a:pt x="2114" y="1146"/>
                  <a:pt x="2114" y="1146"/>
                </a:cubicBezTo>
                <a:lnTo>
                  <a:pt x="2114" y="869"/>
                </a:lnTo>
                <a:close/>
              </a:path>
            </a:pathLst>
          </a:custGeom>
          <a:solidFill>
            <a:srgbClr val="140B4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Shape 8">
            <a:extLst>
              <a:ext uri="{FF2B5EF4-FFF2-40B4-BE49-F238E27FC236}">
                <a16:creationId xmlns:a16="http://schemas.microsoft.com/office/drawing/2014/main" id="{0A85C50D-2AD0-37F1-6186-64FDA03CDB34}"/>
              </a:ext>
            </a:extLst>
          </p:cNvPr>
          <p:cNvSpPr/>
          <p:nvPr userDrawn="1"/>
        </p:nvSpPr>
        <p:spPr>
          <a:xfrm rot="2700000">
            <a:off x="7798710" y="-28189"/>
            <a:ext cx="6936059" cy="4323614"/>
          </a:xfrm>
          <a:custGeom>
            <a:avLst/>
            <a:gdLst>
              <a:gd name="connsiteX0" fmla="*/ 0 w 6936059"/>
              <a:gd name="connsiteY0" fmla="*/ 2612445 h 4323614"/>
              <a:gd name="connsiteX1" fmla="*/ 2612445 w 6936059"/>
              <a:gd name="connsiteY1" fmla="*/ 0 h 4323614"/>
              <a:gd name="connsiteX2" fmla="*/ 6936059 w 6936059"/>
              <a:gd name="connsiteY2" fmla="*/ 4323614 h 4323614"/>
              <a:gd name="connsiteX3" fmla="*/ 492439 w 6936059"/>
              <a:gd name="connsiteY3" fmla="*/ 4323614 h 4323614"/>
              <a:gd name="connsiteX4" fmla="*/ 0 w 6936059"/>
              <a:gd name="connsiteY4" fmla="*/ 3831175 h 4323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059" h="4323614">
                <a:moveTo>
                  <a:pt x="0" y="2612445"/>
                </a:moveTo>
                <a:lnTo>
                  <a:pt x="2612445" y="0"/>
                </a:lnTo>
                <a:lnTo>
                  <a:pt x="6936059" y="4323614"/>
                </a:lnTo>
                <a:lnTo>
                  <a:pt x="492439" y="4323614"/>
                </a:lnTo>
                <a:cubicBezTo>
                  <a:pt x="220472" y="4323614"/>
                  <a:pt x="1" y="4103142"/>
                  <a:pt x="0" y="3831175"/>
                </a:cubicBezTo>
                <a:close/>
              </a:path>
            </a:pathLst>
          </a:custGeom>
          <a:solidFill>
            <a:srgbClr val="00CCFF"/>
          </a:solidFill>
          <a:ln>
            <a:noFill/>
          </a:ln>
        </p:spPr>
        <p:txBody>
          <a:bodyPr vert="horz" wrap="square" lIns="91440" tIns="45720" rIns="91440" bIns="45720" numCol="1" anchor="t" anchorCtr="0" compatLnSpc="1">
            <a:prstTxWarp prst="textNoShape">
              <a:avLst/>
            </a:prstTxWarp>
          </a:bodyPr>
          <a:lstStyle/>
          <a:p>
            <a:pPr lvl="0"/>
            <a:endParaRPr lang="en-US" err="1">
              <a:solidFill>
                <a:schemeClr val="tx1"/>
              </a:solidFill>
            </a:endParaRPr>
          </a:p>
        </p:txBody>
      </p:sp>
      <p:sp>
        <p:nvSpPr>
          <p:cNvPr id="10" name="Freeform 7">
            <a:extLst>
              <a:ext uri="{FF2B5EF4-FFF2-40B4-BE49-F238E27FC236}">
                <a16:creationId xmlns:a16="http://schemas.microsoft.com/office/drawing/2014/main" id="{FF7F7C58-163F-1881-E4D5-96FE1EF56D83}"/>
              </a:ext>
            </a:extLst>
          </p:cNvPr>
          <p:cNvSpPr>
            <a:spLocks/>
          </p:cNvSpPr>
          <p:nvPr userDrawn="1"/>
        </p:nvSpPr>
        <p:spPr bwMode="auto">
          <a:xfrm>
            <a:off x="6511925" y="737524"/>
            <a:ext cx="5368925" cy="5368925"/>
          </a:xfrm>
          <a:custGeom>
            <a:avLst/>
            <a:gdLst>
              <a:gd name="T0" fmla="*/ 724 w 1691"/>
              <a:gd name="T1" fmla="*/ 1624 h 1691"/>
              <a:gd name="T2" fmla="*/ 67 w 1691"/>
              <a:gd name="T3" fmla="*/ 967 h 1691"/>
              <a:gd name="T4" fmla="*/ 67 w 1691"/>
              <a:gd name="T5" fmla="*/ 724 h 1691"/>
              <a:gd name="T6" fmla="*/ 724 w 1691"/>
              <a:gd name="T7" fmla="*/ 67 h 1691"/>
              <a:gd name="T8" fmla="*/ 967 w 1691"/>
              <a:gd name="T9" fmla="*/ 67 h 1691"/>
              <a:gd name="T10" fmla="*/ 1624 w 1691"/>
              <a:gd name="T11" fmla="*/ 724 h 1691"/>
              <a:gd name="T12" fmla="*/ 1624 w 1691"/>
              <a:gd name="T13" fmla="*/ 967 h 1691"/>
              <a:gd name="T14" fmla="*/ 967 w 1691"/>
              <a:gd name="T15" fmla="*/ 1624 h 1691"/>
              <a:gd name="T16" fmla="*/ 724 w 1691"/>
              <a:gd name="T17" fmla="*/ 1624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1" h="1691">
                <a:moveTo>
                  <a:pt x="724" y="1624"/>
                </a:moveTo>
                <a:cubicBezTo>
                  <a:pt x="67" y="967"/>
                  <a:pt x="67" y="967"/>
                  <a:pt x="67" y="967"/>
                </a:cubicBezTo>
                <a:cubicBezTo>
                  <a:pt x="0" y="900"/>
                  <a:pt x="0" y="791"/>
                  <a:pt x="67" y="724"/>
                </a:cubicBezTo>
                <a:cubicBezTo>
                  <a:pt x="724" y="67"/>
                  <a:pt x="724" y="67"/>
                  <a:pt x="724" y="67"/>
                </a:cubicBezTo>
                <a:cubicBezTo>
                  <a:pt x="791" y="0"/>
                  <a:pt x="900" y="0"/>
                  <a:pt x="967" y="67"/>
                </a:cubicBezTo>
                <a:cubicBezTo>
                  <a:pt x="1624" y="724"/>
                  <a:pt x="1624" y="724"/>
                  <a:pt x="1624" y="724"/>
                </a:cubicBezTo>
                <a:cubicBezTo>
                  <a:pt x="1691" y="791"/>
                  <a:pt x="1691" y="900"/>
                  <a:pt x="1624" y="967"/>
                </a:cubicBezTo>
                <a:cubicBezTo>
                  <a:pt x="967" y="1624"/>
                  <a:pt x="967" y="1624"/>
                  <a:pt x="967" y="1624"/>
                </a:cubicBezTo>
                <a:cubicBezTo>
                  <a:pt x="900" y="1691"/>
                  <a:pt x="791" y="1691"/>
                  <a:pt x="724" y="1624"/>
                </a:cubicBezTo>
                <a:close/>
              </a:path>
            </a:pathLst>
          </a:custGeom>
          <a:solidFill>
            <a:srgbClr val="005587"/>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5" name="Freeform: Shape 4">
            <a:extLst>
              <a:ext uri="{FF2B5EF4-FFF2-40B4-BE49-F238E27FC236}">
                <a16:creationId xmlns:a16="http://schemas.microsoft.com/office/drawing/2014/main" id="{EB7ADD5B-1EFD-EE84-83C7-4F7CA369A2B9}"/>
              </a:ext>
            </a:extLst>
          </p:cNvPr>
          <p:cNvSpPr/>
          <p:nvPr userDrawn="1"/>
        </p:nvSpPr>
        <p:spPr>
          <a:xfrm rot="2700000">
            <a:off x="9656180" y="878325"/>
            <a:ext cx="4632172" cy="5087323"/>
          </a:xfrm>
          <a:custGeom>
            <a:avLst/>
            <a:gdLst>
              <a:gd name="connsiteX0" fmla="*/ 0 w 4724357"/>
              <a:gd name="connsiteY0" fmla="*/ 0 h 4945592"/>
              <a:gd name="connsiteX1" fmla="*/ 4724357 w 4724357"/>
              <a:gd name="connsiteY1" fmla="*/ 4724357 h 4945592"/>
              <a:gd name="connsiteX2" fmla="*/ 4503122 w 4724357"/>
              <a:gd name="connsiteY2" fmla="*/ 4945592 h 4945592"/>
              <a:gd name="connsiteX3" fmla="*/ 607510 w 4724357"/>
              <a:gd name="connsiteY3" fmla="*/ 4945592 h 4945592"/>
              <a:gd name="connsiteX4" fmla="*/ 0 w 4724357"/>
              <a:gd name="connsiteY4" fmla="*/ 4338082 h 4945592"/>
              <a:gd name="connsiteX0" fmla="*/ 4724357 w 4815797"/>
              <a:gd name="connsiteY0" fmla="*/ 4724357 h 4945592"/>
              <a:gd name="connsiteX1" fmla="*/ 4503122 w 4815797"/>
              <a:gd name="connsiteY1" fmla="*/ 4945592 h 4945592"/>
              <a:gd name="connsiteX2" fmla="*/ 607510 w 4815797"/>
              <a:gd name="connsiteY2" fmla="*/ 4945592 h 4945592"/>
              <a:gd name="connsiteX3" fmla="*/ 0 w 4815797"/>
              <a:gd name="connsiteY3" fmla="*/ 4338082 h 4945592"/>
              <a:gd name="connsiteX4" fmla="*/ 0 w 4815797"/>
              <a:gd name="connsiteY4" fmla="*/ 0 h 4945592"/>
              <a:gd name="connsiteX5" fmla="*/ 4815797 w 4815797"/>
              <a:gd name="connsiteY5" fmla="*/ 4815797 h 4945592"/>
              <a:gd name="connsiteX0" fmla="*/ 4724357 w 4724357"/>
              <a:gd name="connsiteY0" fmla="*/ 4724357 h 4945592"/>
              <a:gd name="connsiteX1" fmla="*/ 4503122 w 4724357"/>
              <a:gd name="connsiteY1" fmla="*/ 4945592 h 4945592"/>
              <a:gd name="connsiteX2" fmla="*/ 607510 w 4724357"/>
              <a:gd name="connsiteY2" fmla="*/ 4945592 h 4945592"/>
              <a:gd name="connsiteX3" fmla="*/ 0 w 4724357"/>
              <a:gd name="connsiteY3" fmla="*/ 4338082 h 4945592"/>
              <a:gd name="connsiteX4" fmla="*/ 0 w 4724357"/>
              <a:gd name="connsiteY4" fmla="*/ 0 h 4945592"/>
              <a:gd name="connsiteX0" fmla="*/ 4503122 w 4503122"/>
              <a:gd name="connsiteY0" fmla="*/ 4945592 h 4945592"/>
              <a:gd name="connsiteX1" fmla="*/ 607510 w 4503122"/>
              <a:gd name="connsiteY1" fmla="*/ 4945592 h 4945592"/>
              <a:gd name="connsiteX2" fmla="*/ 0 w 4503122"/>
              <a:gd name="connsiteY2" fmla="*/ 4338082 h 4945592"/>
              <a:gd name="connsiteX3" fmla="*/ 0 w 4503122"/>
              <a:gd name="connsiteY3" fmla="*/ 0 h 4945592"/>
            </a:gdLst>
            <a:ahLst/>
            <a:cxnLst>
              <a:cxn ang="0">
                <a:pos x="connsiteX0" y="connsiteY0"/>
              </a:cxn>
              <a:cxn ang="0">
                <a:pos x="connsiteX1" y="connsiteY1"/>
              </a:cxn>
              <a:cxn ang="0">
                <a:pos x="connsiteX2" y="connsiteY2"/>
              </a:cxn>
              <a:cxn ang="0">
                <a:pos x="connsiteX3" y="connsiteY3"/>
              </a:cxn>
            </a:cxnLst>
            <a:rect l="l" t="t" r="r" b="b"/>
            <a:pathLst>
              <a:path w="4503122" h="4945592">
                <a:moveTo>
                  <a:pt x="4503122" y="4945592"/>
                </a:moveTo>
                <a:lnTo>
                  <a:pt x="607510" y="4945592"/>
                </a:lnTo>
                <a:cubicBezTo>
                  <a:pt x="271991" y="4945592"/>
                  <a:pt x="0" y="4673601"/>
                  <a:pt x="0" y="4338082"/>
                </a:cubicBezTo>
                <a:lnTo>
                  <a:pt x="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1103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2024-06 - IQV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9C5FB-65B4-C908-855D-2728400F9ED5}"/>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R="0" lvl="0" indent="0" fontAlgn="auto">
              <a:lnSpc>
                <a:spcPct val="100000"/>
              </a:lnSpc>
              <a:spcBef>
                <a:spcPts val="0"/>
              </a:spcBef>
              <a:spcAft>
                <a:spcPts val="0"/>
              </a:spcAft>
              <a:buClrTx/>
              <a:buSzTx/>
              <a:buFontTx/>
              <a:buNone/>
              <a:tabLst/>
            </a:pPr>
            <a:endParaRPr kumimoji="0" lang="en-US" sz="1600" b="0" i="0" u="none" strike="noStrike" kern="0" cap="none" spc="0" normalizeH="0" baseline="0" err="1">
              <a:ln>
                <a:noFill/>
              </a:ln>
              <a:solidFill>
                <a:srgbClr val="FFFFFF"/>
              </a:solidFill>
              <a:effectLst/>
              <a:uLnTx/>
              <a:uFillTx/>
              <a:latin typeface="Arial" panose="020B0604020202020204"/>
            </a:endParaRPr>
          </a:p>
        </p:txBody>
      </p:sp>
      <p:sp>
        <p:nvSpPr>
          <p:cNvPr id="4" name="Text Placeholder 21">
            <a:extLst>
              <a:ext uri="{FF2B5EF4-FFF2-40B4-BE49-F238E27FC236}">
                <a16:creationId xmlns:a16="http://schemas.microsoft.com/office/drawing/2014/main" id="{25B56EBA-448E-C7D0-100C-AD7974D3F94A}"/>
              </a:ext>
            </a:extLst>
          </p:cNvPr>
          <p:cNvSpPr>
            <a:spLocks noGrp="1"/>
          </p:cNvSpPr>
          <p:nvPr>
            <p:ph type="body" sz="quarter" idx="10" hasCustomPrompt="1"/>
          </p:nvPr>
        </p:nvSpPr>
        <p:spPr>
          <a:xfrm>
            <a:off x="613608" y="3681765"/>
            <a:ext cx="7029069" cy="1195801"/>
          </a:xfrm>
          <a:prstGeom prst="rect">
            <a:avLst/>
          </a:prstGeom>
        </p:spPr>
        <p:txBody>
          <a:bodyPr>
            <a:noAutofit/>
          </a:bodyPr>
          <a:lstStyle>
            <a:lvl1pPr marL="0" indent="0" algn="l">
              <a:lnSpc>
                <a:spcPct val="100000"/>
              </a:lnSpc>
              <a:spcBef>
                <a:spcPts val="0"/>
              </a:spcBef>
              <a:buNone/>
              <a:defRPr sz="2400" b="0" i="1">
                <a:solidFill>
                  <a:srgbClr val="BFE8F7"/>
                </a:solidFill>
              </a:defRPr>
            </a:lvl1pPr>
          </a:lstStyle>
          <a:p>
            <a:pPr lvl="0"/>
            <a:r>
              <a:rPr lang="en-US"/>
              <a:t>Subheads are 24pt Arial Italic sentence case and can be 2 lines.</a:t>
            </a:r>
          </a:p>
        </p:txBody>
      </p:sp>
      <p:sp>
        <p:nvSpPr>
          <p:cNvPr id="5" name="Title 1">
            <a:extLst>
              <a:ext uri="{FF2B5EF4-FFF2-40B4-BE49-F238E27FC236}">
                <a16:creationId xmlns:a16="http://schemas.microsoft.com/office/drawing/2014/main" id="{F4952327-FD57-A506-881F-6BEC092B82EC}"/>
              </a:ext>
            </a:extLst>
          </p:cNvPr>
          <p:cNvSpPr>
            <a:spLocks noGrp="1"/>
          </p:cNvSpPr>
          <p:nvPr>
            <p:ph type="ctrTitle" hasCustomPrompt="1"/>
          </p:nvPr>
        </p:nvSpPr>
        <p:spPr>
          <a:xfrm>
            <a:off x="613608" y="1517515"/>
            <a:ext cx="7029069" cy="1996373"/>
          </a:xfrm>
          <a:prstGeom prst="rect">
            <a:avLst/>
          </a:prstGeom>
        </p:spPr>
        <p:txBody>
          <a:bodyPr vert="horz" anchor="b" anchorCtr="0"/>
          <a:lstStyle>
            <a:lvl1pPr algn="l">
              <a:lnSpc>
                <a:spcPct val="100000"/>
              </a:lnSpc>
              <a:defRPr sz="3600" b="1" i="0" baseline="0">
                <a:solidFill>
                  <a:schemeClr val="bg1"/>
                </a:solidFill>
              </a:defRPr>
            </a:lvl1pPr>
          </a:lstStyle>
          <a:p>
            <a:r>
              <a:rPr lang="en-US"/>
              <a:t>Headline 36pt Arial Bold Title Case Should Be No More Than 2 Lines</a:t>
            </a:r>
          </a:p>
        </p:txBody>
      </p:sp>
      <p:sp>
        <p:nvSpPr>
          <p:cNvPr id="6" name="Subtitle 2">
            <a:extLst>
              <a:ext uri="{FF2B5EF4-FFF2-40B4-BE49-F238E27FC236}">
                <a16:creationId xmlns:a16="http://schemas.microsoft.com/office/drawing/2014/main" id="{F5258D62-E26A-940F-71AE-1DB669277435}"/>
              </a:ext>
            </a:extLst>
          </p:cNvPr>
          <p:cNvSpPr>
            <a:spLocks noGrp="1"/>
          </p:cNvSpPr>
          <p:nvPr>
            <p:ph type="subTitle" idx="1" hasCustomPrompt="1"/>
          </p:nvPr>
        </p:nvSpPr>
        <p:spPr>
          <a:xfrm>
            <a:off x="613608" y="5518464"/>
            <a:ext cx="4068848" cy="669272"/>
          </a:xfrm>
          <a:prstGeom prst="rect">
            <a:avLst/>
          </a:prstGeom>
        </p:spPr>
        <p:txBody>
          <a:bodyPr>
            <a:noAutofit/>
          </a:bodyPr>
          <a:lstStyle>
            <a:lvl1pPr marL="0" indent="0" algn="l">
              <a:lnSpc>
                <a:spcPct val="100000"/>
              </a:lnSpc>
              <a:spcBef>
                <a:spcPts val="200"/>
              </a:spcBef>
              <a:buNone/>
              <a:defRPr sz="1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7" name="Graphic 6">
            <a:extLst>
              <a:ext uri="{FF2B5EF4-FFF2-40B4-BE49-F238E27FC236}">
                <a16:creationId xmlns:a16="http://schemas.microsoft.com/office/drawing/2014/main" id="{56E6678B-F1D2-BAA4-8C13-157EDC25793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
        <p:nvSpPr>
          <p:cNvPr id="10" name="TextBox 9">
            <a:extLst>
              <a:ext uri="{FF2B5EF4-FFF2-40B4-BE49-F238E27FC236}">
                <a16:creationId xmlns:a16="http://schemas.microsoft.com/office/drawing/2014/main" id="{CDB5FAB4-46B6-F50F-3686-3A652C917D56}"/>
              </a:ext>
            </a:extLst>
          </p:cNvPr>
          <p:cNvSpPr txBox="1"/>
          <p:nvPr userDrawn="1"/>
        </p:nvSpPr>
        <p:spPr bwMode="black">
          <a:xfrm>
            <a:off x="613608" y="6367152"/>
            <a:ext cx="4495800" cy="33855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rgbClr val="7FD1EF"/>
                </a:solidFill>
                <a:ea typeface="Arial" charset="0"/>
                <a:cs typeface="Arial" charset="0"/>
              </a:rPr>
              <a:t>© 2025. All rights reserved. IQVIA</a:t>
            </a:r>
            <a:r>
              <a:rPr lang="en-US" sz="800" baseline="30000">
                <a:solidFill>
                  <a:srgbClr val="7FD1EF"/>
                </a:solidFill>
                <a:ea typeface="Arial" charset="0"/>
                <a:cs typeface="Arial" charset="0"/>
              </a:rPr>
              <a:t>®</a:t>
            </a:r>
            <a:r>
              <a:rPr lang="en-US" sz="800">
                <a:solidFill>
                  <a:srgbClr val="7FD1EF"/>
                </a:solidFill>
                <a:ea typeface="Arial" charset="0"/>
                <a:cs typeface="Arial" charset="0"/>
              </a:rPr>
              <a:t> is a registered trademark of IQVIA Inc. in the United States, the European Union, and various other countries. </a:t>
            </a:r>
          </a:p>
        </p:txBody>
      </p:sp>
      <p:sp>
        <p:nvSpPr>
          <p:cNvPr id="24" name="Freeform: Shape 23">
            <a:extLst>
              <a:ext uri="{FF2B5EF4-FFF2-40B4-BE49-F238E27FC236}">
                <a16:creationId xmlns:a16="http://schemas.microsoft.com/office/drawing/2014/main" id="{DE6A72EF-4ACE-0FB5-78CD-8CB5D25D38CD}"/>
              </a:ext>
            </a:extLst>
          </p:cNvPr>
          <p:cNvSpPr/>
          <p:nvPr userDrawn="1"/>
        </p:nvSpPr>
        <p:spPr>
          <a:xfrm rot="900000">
            <a:off x="8679642" y="590047"/>
            <a:ext cx="1209408" cy="6535813"/>
          </a:xfrm>
          <a:custGeom>
            <a:avLst/>
            <a:gdLst>
              <a:gd name="connsiteX0" fmla="*/ 482835 w 1209408"/>
              <a:gd name="connsiteY0" fmla="*/ 12286 h 6535813"/>
              <a:gd name="connsiteX1" fmla="*/ 604704 w 1209408"/>
              <a:gd name="connsiteY1" fmla="*/ 0 h 6535813"/>
              <a:gd name="connsiteX2" fmla="*/ 1209408 w 1209408"/>
              <a:gd name="connsiteY2" fmla="*/ 604704 h 6535813"/>
              <a:gd name="connsiteX3" fmla="*/ 1209408 w 1209408"/>
              <a:gd name="connsiteY3" fmla="*/ 6211754 h 6535813"/>
              <a:gd name="connsiteX4" fmla="*/ 0 w 1209408"/>
              <a:gd name="connsiteY4" fmla="*/ 6535813 h 6535813"/>
              <a:gd name="connsiteX5" fmla="*/ 0 w 1209408"/>
              <a:gd name="connsiteY5" fmla="*/ 604704 h 6535813"/>
              <a:gd name="connsiteX6" fmla="*/ 482835 w 1209408"/>
              <a:gd name="connsiteY6" fmla="*/ 12286 h 65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9408" h="6535813">
                <a:moveTo>
                  <a:pt x="482835" y="12286"/>
                </a:moveTo>
                <a:cubicBezTo>
                  <a:pt x="522200" y="4230"/>
                  <a:pt x="562958" y="0"/>
                  <a:pt x="604704" y="0"/>
                </a:cubicBezTo>
                <a:cubicBezTo>
                  <a:pt x="938673" y="0"/>
                  <a:pt x="1209408" y="270735"/>
                  <a:pt x="1209408" y="604704"/>
                </a:cubicBezTo>
                <a:lnTo>
                  <a:pt x="1209408" y="6211754"/>
                </a:lnTo>
                <a:lnTo>
                  <a:pt x="0" y="6535813"/>
                </a:lnTo>
                <a:lnTo>
                  <a:pt x="0" y="604704"/>
                </a:lnTo>
                <a:cubicBezTo>
                  <a:pt x="0" y="312481"/>
                  <a:pt x="207282" y="68672"/>
                  <a:pt x="482835" y="12286"/>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25" name="Freeform: Shape 24">
            <a:extLst>
              <a:ext uri="{FF2B5EF4-FFF2-40B4-BE49-F238E27FC236}">
                <a16:creationId xmlns:a16="http://schemas.microsoft.com/office/drawing/2014/main" id="{EA260F01-821A-E0DB-A6B1-B66100FC4906}"/>
              </a:ext>
            </a:extLst>
          </p:cNvPr>
          <p:cNvSpPr/>
          <p:nvPr userDrawn="1"/>
        </p:nvSpPr>
        <p:spPr>
          <a:xfrm rot="900000">
            <a:off x="10876535" y="3369355"/>
            <a:ext cx="737236" cy="3646170"/>
          </a:xfrm>
          <a:custGeom>
            <a:avLst/>
            <a:gdLst>
              <a:gd name="connsiteX0" fmla="*/ 294329 w 737236"/>
              <a:gd name="connsiteY0" fmla="*/ 7489 h 3646170"/>
              <a:gd name="connsiteX1" fmla="*/ 368618 w 737236"/>
              <a:gd name="connsiteY1" fmla="*/ 0 h 3646170"/>
              <a:gd name="connsiteX2" fmla="*/ 737236 w 737236"/>
              <a:gd name="connsiteY2" fmla="*/ 368618 h 3646170"/>
              <a:gd name="connsiteX3" fmla="*/ 737235 w 737236"/>
              <a:gd name="connsiteY3" fmla="*/ 3448629 h 3646170"/>
              <a:gd name="connsiteX4" fmla="*/ 0 w 737236"/>
              <a:gd name="connsiteY4" fmla="*/ 3646170 h 3646170"/>
              <a:gd name="connsiteX5" fmla="*/ 0 w 737236"/>
              <a:gd name="connsiteY5" fmla="*/ 368618 h 3646170"/>
              <a:gd name="connsiteX6" fmla="*/ 294329 w 737236"/>
              <a:gd name="connsiteY6" fmla="*/ 7489 h 364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7236" h="3646170">
                <a:moveTo>
                  <a:pt x="294329" y="7489"/>
                </a:moveTo>
                <a:cubicBezTo>
                  <a:pt x="318325" y="2579"/>
                  <a:pt x="343170" y="0"/>
                  <a:pt x="368618" y="0"/>
                </a:cubicBezTo>
                <a:cubicBezTo>
                  <a:pt x="572200" y="0"/>
                  <a:pt x="737236" y="165036"/>
                  <a:pt x="737236" y="368618"/>
                </a:cubicBezTo>
                <a:lnTo>
                  <a:pt x="737235" y="3448629"/>
                </a:lnTo>
                <a:lnTo>
                  <a:pt x="0" y="3646170"/>
                </a:lnTo>
                <a:lnTo>
                  <a:pt x="0" y="368618"/>
                </a:lnTo>
                <a:cubicBezTo>
                  <a:pt x="1" y="190484"/>
                  <a:pt x="126356" y="41861"/>
                  <a:pt x="294329" y="748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cxnSp>
        <p:nvCxnSpPr>
          <p:cNvPr id="9" name="Straight Connector 8">
            <a:extLst>
              <a:ext uri="{FF2B5EF4-FFF2-40B4-BE49-F238E27FC236}">
                <a16:creationId xmlns:a16="http://schemas.microsoft.com/office/drawing/2014/main" id="{D67CF9C9-26E4-4CCA-2489-EA1403AF749A}"/>
              </a:ext>
            </a:extLst>
          </p:cNvPr>
          <p:cNvCxnSpPr>
            <a:cxnSpLocks/>
          </p:cNvCxnSpPr>
          <p:nvPr userDrawn="1"/>
        </p:nvCxnSpPr>
        <p:spPr>
          <a:xfrm rot="900000" flipH="1">
            <a:off x="9695751" y="-132832"/>
            <a:ext cx="0" cy="711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6662C6-F32D-D286-E981-FFF7563738AA}"/>
              </a:ext>
            </a:extLst>
          </p:cNvPr>
          <p:cNvCxnSpPr>
            <a:cxnSpLocks/>
          </p:cNvCxnSpPr>
          <p:nvPr userDrawn="1"/>
        </p:nvCxnSpPr>
        <p:spPr>
          <a:xfrm flipH="1">
            <a:off x="10616112" y="990600"/>
            <a:ext cx="1572166" cy="58674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2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AD4242-30D3-4D6F-83E1-9D8590EAE0FF}" type="datetimeFigureOut">
              <a:rPr lang="en-GB" smtClean="0"/>
              <a:t>01/07/2026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8622100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Co-Brand 2024-01 - IQVIA">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F44744A-7370-45C0-CB74-88A57CF6C18C}"/>
              </a:ext>
            </a:extLst>
          </p:cNvPr>
          <p:cNvSpPr/>
          <p:nvPr userDrawn="1"/>
        </p:nvSpPr>
        <p:spPr>
          <a:xfrm rot="2700000">
            <a:off x="8404848" y="-676776"/>
            <a:ext cx="832104" cy="2612447"/>
          </a:xfrm>
          <a:custGeom>
            <a:avLst/>
            <a:gdLst>
              <a:gd name="connsiteX0" fmla="*/ 0 w 832104"/>
              <a:gd name="connsiteY0" fmla="*/ 832103 h 2612447"/>
              <a:gd name="connsiteX1" fmla="*/ 832104 w 832104"/>
              <a:gd name="connsiteY1" fmla="*/ 0 h 2612447"/>
              <a:gd name="connsiteX2" fmla="*/ 832104 w 832104"/>
              <a:gd name="connsiteY2" fmla="*/ 2196395 h 2612447"/>
              <a:gd name="connsiteX3" fmla="*/ 416052 w 832104"/>
              <a:gd name="connsiteY3" fmla="*/ 2612447 h 2612447"/>
              <a:gd name="connsiteX4" fmla="*/ 0 w 832104"/>
              <a:gd name="connsiteY4" fmla="*/ 2196395 h 2612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104" h="2612447">
                <a:moveTo>
                  <a:pt x="0" y="832103"/>
                </a:moveTo>
                <a:lnTo>
                  <a:pt x="832104" y="0"/>
                </a:lnTo>
                <a:lnTo>
                  <a:pt x="832104" y="2196395"/>
                </a:lnTo>
                <a:cubicBezTo>
                  <a:pt x="832104" y="2426174"/>
                  <a:pt x="645831" y="2612447"/>
                  <a:pt x="416052" y="2612447"/>
                </a:cubicBezTo>
                <a:cubicBezTo>
                  <a:pt x="186273" y="2612447"/>
                  <a:pt x="0" y="2426174"/>
                  <a:pt x="0" y="2196395"/>
                </a:cubicBezTo>
                <a:close/>
              </a:path>
            </a:pathLst>
          </a:cu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26" name="Freeform: Shape 25">
            <a:extLst>
              <a:ext uri="{FF2B5EF4-FFF2-40B4-BE49-F238E27FC236}">
                <a16:creationId xmlns:a16="http://schemas.microsoft.com/office/drawing/2014/main" id="{8EF4E02D-F7F2-65BC-9A85-BBCF1CEAB9A4}"/>
              </a:ext>
            </a:extLst>
          </p:cNvPr>
          <p:cNvSpPr/>
          <p:nvPr userDrawn="1"/>
        </p:nvSpPr>
        <p:spPr>
          <a:xfrm rot="13500000" flipH="1">
            <a:off x="10884124" y="1958347"/>
            <a:ext cx="1426821" cy="2469493"/>
          </a:xfrm>
          <a:custGeom>
            <a:avLst/>
            <a:gdLst>
              <a:gd name="connsiteX0" fmla="*/ 0 w 1867898"/>
              <a:gd name="connsiteY0" fmla="*/ 3232895 h 3232895"/>
              <a:gd name="connsiteX1" fmla="*/ 0 w 1867898"/>
              <a:gd name="connsiteY1" fmla="*/ 933949 h 3232895"/>
              <a:gd name="connsiteX2" fmla="*/ 933949 w 1867898"/>
              <a:gd name="connsiteY2" fmla="*/ 0 h 3232895"/>
              <a:gd name="connsiteX3" fmla="*/ 1867898 w 1867898"/>
              <a:gd name="connsiteY3" fmla="*/ 933949 h 3232895"/>
              <a:gd name="connsiteX4" fmla="*/ 1867898 w 1867898"/>
              <a:gd name="connsiteY4" fmla="*/ 1797199 h 3232895"/>
              <a:gd name="connsiteX5" fmla="*/ 432202 w 1867898"/>
              <a:gd name="connsiteY5" fmla="*/ 3232895 h 323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898" h="3232895">
                <a:moveTo>
                  <a:pt x="0" y="3232895"/>
                </a:moveTo>
                <a:lnTo>
                  <a:pt x="0" y="933949"/>
                </a:lnTo>
                <a:cubicBezTo>
                  <a:pt x="0" y="418143"/>
                  <a:pt x="418143" y="0"/>
                  <a:pt x="933949" y="0"/>
                </a:cubicBezTo>
                <a:cubicBezTo>
                  <a:pt x="1449755" y="0"/>
                  <a:pt x="1867898" y="418143"/>
                  <a:pt x="1867898" y="933949"/>
                </a:cubicBezTo>
                <a:lnTo>
                  <a:pt x="1867898" y="1797199"/>
                </a:lnTo>
                <a:lnTo>
                  <a:pt x="432202" y="323289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7" name="Freeform: Shape 26">
            <a:extLst>
              <a:ext uri="{FF2B5EF4-FFF2-40B4-BE49-F238E27FC236}">
                <a16:creationId xmlns:a16="http://schemas.microsoft.com/office/drawing/2014/main" id="{1C069A87-C164-C434-5CEF-4ACD0B6BF8B1}"/>
              </a:ext>
            </a:extLst>
          </p:cNvPr>
          <p:cNvSpPr/>
          <p:nvPr userDrawn="1"/>
        </p:nvSpPr>
        <p:spPr>
          <a:xfrm rot="13500000" flipH="1">
            <a:off x="10658974" y="1045214"/>
            <a:ext cx="830027" cy="4013802"/>
          </a:xfrm>
          <a:custGeom>
            <a:avLst/>
            <a:gdLst>
              <a:gd name="connsiteX0" fmla="*/ 0 w 1086616"/>
              <a:gd name="connsiteY0" fmla="*/ 5254600 h 5254600"/>
              <a:gd name="connsiteX1" fmla="*/ 0 w 1086616"/>
              <a:gd name="connsiteY1" fmla="*/ 543308 h 5254600"/>
              <a:gd name="connsiteX2" fmla="*/ 543308 w 1086616"/>
              <a:gd name="connsiteY2" fmla="*/ 0 h 5254600"/>
              <a:gd name="connsiteX3" fmla="*/ 1086616 w 1086616"/>
              <a:gd name="connsiteY3" fmla="*/ 543308 h 5254600"/>
              <a:gd name="connsiteX4" fmla="*/ 1086615 w 1086616"/>
              <a:gd name="connsiteY4" fmla="*/ 4167985 h 52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616" h="5254600">
                <a:moveTo>
                  <a:pt x="0" y="5254600"/>
                </a:moveTo>
                <a:lnTo>
                  <a:pt x="0" y="543308"/>
                </a:lnTo>
                <a:cubicBezTo>
                  <a:pt x="0" y="243247"/>
                  <a:pt x="243247" y="0"/>
                  <a:pt x="543308" y="0"/>
                </a:cubicBezTo>
                <a:cubicBezTo>
                  <a:pt x="843369" y="0"/>
                  <a:pt x="1086616" y="243247"/>
                  <a:pt x="1086616" y="543308"/>
                </a:cubicBezTo>
                <a:lnTo>
                  <a:pt x="1086615" y="416798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8" name="Freeform: Shape 27">
            <a:extLst>
              <a:ext uri="{FF2B5EF4-FFF2-40B4-BE49-F238E27FC236}">
                <a16:creationId xmlns:a16="http://schemas.microsoft.com/office/drawing/2014/main" id="{98AFE06D-6874-9BC8-8B4C-CD00FFBB1819}"/>
              </a:ext>
            </a:extLst>
          </p:cNvPr>
          <p:cNvSpPr/>
          <p:nvPr userDrawn="1"/>
        </p:nvSpPr>
        <p:spPr>
          <a:xfrm rot="13500000" flipH="1">
            <a:off x="8610866" y="-919718"/>
            <a:ext cx="3320094" cy="4877247"/>
          </a:xfrm>
          <a:custGeom>
            <a:avLst/>
            <a:gdLst>
              <a:gd name="connsiteX0" fmla="*/ 2551539 w 4346444"/>
              <a:gd name="connsiteY0" fmla="*/ 6384965 h 6384965"/>
              <a:gd name="connsiteX1" fmla="*/ 0 w 4346444"/>
              <a:gd name="connsiteY1" fmla="*/ 3833426 h 6384965"/>
              <a:gd name="connsiteX2" fmla="*/ 0 w 4346444"/>
              <a:gd name="connsiteY2" fmla="*/ 2173222 h 6384965"/>
              <a:gd name="connsiteX3" fmla="*/ 2173222 w 4346444"/>
              <a:gd name="connsiteY3" fmla="*/ 0 h 6384965"/>
              <a:gd name="connsiteX4" fmla="*/ 4346444 w 4346444"/>
              <a:gd name="connsiteY4" fmla="*/ 2173222 h 6384965"/>
              <a:gd name="connsiteX5" fmla="*/ 4346444 w 4346444"/>
              <a:gd name="connsiteY5" fmla="*/ 4590060 h 638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6444" h="6384965">
                <a:moveTo>
                  <a:pt x="2551539" y="6384965"/>
                </a:moveTo>
                <a:lnTo>
                  <a:pt x="0" y="3833426"/>
                </a:lnTo>
                <a:lnTo>
                  <a:pt x="0" y="2173222"/>
                </a:lnTo>
                <a:cubicBezTo>
                  <a:pt x="0" y="972985"/>
                  <a:pt x="972985" y="0"/>
                  <a:pt x="2173222" y="0"/>
                </a:cubicBezTo>
                <a:cubicBezTo>
                  <a:pt x="3373459" y="0"/>
                  <a:pt x="4346444" y="972985"/>
                  <a:pt x="4346444" y="2173222"/>
                </a:cubicBezTo>
                <a:lnTo>
                  <a:pt x="4346444" y="459006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9" name="Freeform: Shape 28">
            <a:extLst>
              <a:ext uri="{FF2B5EF4-FFF2-40B4-BE49-F238E27FC236}">
                <a16:creationId xmlns:a16="http://schemas.microsoft.com/office/drawing/2014/main" id="{09405D1E-7C07-65A2-75A2-7E9EF6B6049B}"/>
              </a:ext>
            </a:extLst>
          </p:cNvPr>
          <p:cNvSpPr/>
          <p:nvPr userDrawn="1"/>
        </p:nvSpPr>
        <p:spPr>
          <a:xfrm rot="13500000" flipH="1">
            <a:off x="11146606" y="1933863"/>
            <a:ext cx="527807" cy="2759754"/>
          </a:xfrm>
          <a:custGeom>
            <a:avLst/>
            <a:gdLst>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0 w 690970"/>
              <a:gd name="connsiteY6" fmla="*/ 3612885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123701 w 690970"/>
              <a:gd name="connsiteY6" fmla="*/ 3489184 h 3612885"/>
              <a:gd name="connsiteX7" fmla="*/ 0 w 690970"/>
              <a:gd name="connsiteY7" fmla="*/ 3612885 h 3612885"/>
              <a:gd name="connsiteX0" fmla="*/ 123701 w 690970"/>
              <a:gd name="connsiteY0" fmla="*/ 3489184 h 3612885"/>
              <a:gd name="connsiteX1" fmla="*/ 0 w 690970"/>
              <a:gd name="connsiteY1" fmla="*/ 3612885 h 3612885"/>
              <a:gd name="connsiteX2" fmla="*/ 0 w 690970"/>
              <a:gd name="connsiteY2" fmla="*/ 345485 h 3612885"/>
              <a:gd name="connsiteX3" fmla="*/ 345485 w 690970"/>
              <a:gd name="connsiteY3" fmla="*/ 0 h 3612885"/>
              <a:gd name="connsiteX4" fmla="*/ 690970 w 690970"/>
              <a:gd name="connsiteY4" fmla="*/ 345485 h 3612885"/>
              <a:gd name="connsiteX5" fmla="*/ 690970 w 690970"/>
              <a:gd name="connsiteY5" fmla="*/ 2921915 h 3612885"/>
              <a:gd name="connsiteX6" fmla="*/ 572714 w 690970"/>
              <a:gd name="connsiteY6" fmla="*/ 3040171 h 3612885"/>
              <a:gd name="connsiteX7" fmla="*/ 215141 w 690970"/>
              <a:gd name="connsiteY7"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572714 w 690970"/>
              <a:gd name="connsiteY5" fmla="*/ 3040171 h 3612885"/>
              <a:gd name="connsiteX6" fmla="*/ 215141 w 690970"/>
              <a:gd name="connsiteY6"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 name="connsiteX5" fmla="*/ 215141 w 690970"/>
              <a:gd name="connsiteY5" fmla="*/ 3580624 h 3612885"/>
              <a:gd name="connsiteX0" fmla="*/ 0 w 690970"/>
              <a:gd name="connsiteY0" fmla="*/ 3612885 h 3612885"/>
              <a:gd name="connsiteX1" fmla="*/ 0 w 690970"/>
              <a:gd name="connsiteY1" fmla="*/ 345485 h 3612885"/>
              <a:gd name="connsiteX2" fmla="*/ 345485 w 690970"/>
              <a:gd name="connsiteY2" fmla="*/ 0 h 3612885"/>
              <a:gd name="connsiteX3" fmla="*/ 690970 w 690970"/>
              <a:gd name="connsiteY3" fmla="*/ 345485 h 3612885"/>
              <a:gd name="connsiteX4" fmla="*/ 690970 w 690970"/>
              <a:gd name="connsiteY4" fmla="*/ 2921915 h 361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970" h="3612885">
                <a:moveTo>
                  <a:pt x="0" y="3612885"/>
                </a:moveTo>
                <a:lnTo>
                  <a:pt x="0" y="345485"/>
                </a:lnTo>
                <a:cubicBezTo>
                  <a:pt x="0" y="154679"/>
                  <a:pt x="154679" y="0"/>
                  <a:pt x="345485" y="0"/>
                </a:cubicBezTo>
                <a:cubicBezTo>
                  <a:pt x="536291" y="0"/>
                  <a:pt x="690970" y="154679"/>
                  <a:pt x="690970" y="345485"/>
                </a:cubicBezTo>
                <a:lnTo>
                  <a:pt x="690970" y="2921915"/>
                </a:ln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Tree>
    <p:extLst>
      <p:ext uri="{BB962C8B-B14F-4D97-AF65-F5344CB8AC3E}">
        <p14:creationId xmlns:p14="http://schemas.microsoft.com/office/powerpoint/2010/main" val="142569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Co-Brand 2024-02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18" name="Freeform: Shape 17">
            <a:extLst>
              <a:ext uri="{FF2B5EF4-FFF2-40B4-BE49-F238E27FC236}">
                <a16:creationId xmlns:a16="http://schemas.microsoft.com/office/drawing/2014/main" id="{D7711C25-1E32-D856-3159-AA194B0AE59F}"/>
              </a:ext>
            </a:extLst>
          </p:cNvPr>
          <p:cNvSpPr/>
          <p:nvPr userDrawn="1"/>
        </p:nvSpPr>
        <p:spPr>
          <a:xfrm rot="-2700000">
            <a:off x="7890787" y="-1101899"/>
            <a:ext cx="3375142" cy="3358615"/>
          </a:xfrm>
          <a:custGeom>
            <a:avLst/>
            <a:gdLst>
              <a:gd name="connsiteX0" fmla="*/ 824841 w 3375142"/>
              <a:gd name="connsiteY0" fmla="*/ 0 h 3358615"/>
              <a:gd name="connsiteX1" fmla="*/ 3375142 w 3375142"/>
              <a:gd name="connsiteY1" fmla="*/ 2550301 h 3358615"/>
              <a:gd name="connsiteX2" fmla="*/ 3375142 w 3375142"/>
              <a:gd name="connsiteY2" fmla="*/ 2834570 h 3358615"/>
              <a:gd name="connsiteX3" fmla="*/ 2851097 w 3375142"/>
              <a:gd name="connsiteY3" fmla="*/ 3358615 h 3358615"/>
              <a:gd name="connsiteX4" fmla="*/ 524045 w 3375142"/>
              <a:gd name="connsiteY4" fmla="*/ 3358615 h 3358615"/>
              <a:gd name="connsiteX5" fmla="*/ 0 w 3375142"/>
              <a:gd name="connsiteY5" fmla="*/ 2834570 h 3358615"/>
              <a:gd name="connsiteX6" fmla="*/ 0 w 3375142"/>
              <a:gd name="connsiteY6" fmla="*/ 524045 h 3358615"/>
              <a:gd name="connsiteX7" fmla="*/ 524045 w 3375142"/>
              <a:gd name="connsiteY7" fmla="*/ 0 h 3358615"/>
              <a:gd name="connsiteX0" fmla="*/ 3375142 w 3466582"/>
              <a:gd name="connsiteY0" fmla="*/ 2550301 h 3358615"/>
              <a:gd name="connsiteX1" fmla="*/ 3375142 w 3466582"/>
              <a:gd name="connsiteY1" fmla="*/ 2834570 h 3358615"/>
              <a:gd name="connsiteX2" fmla="*/ 2851097 w 3466582"/>
              <a:gd name="connsiteY2" fmla="*/ 3358615 h 3358615"/>
              <a:gd name="connsiteX3" fmla="*/ 524045 w 3466582"/>
              <a:gd name="connsiteY3" fmla="*/ 3358615 h 3358615"/>
              <a:gd name="connsiteX4" fmla="*/ 0 w 3466582"/>
              <a:gd name="connsiteY4" fmla="*/ 2834570 h 3358615"/>
              <a:gd name="connsiteX5" fmla="*/ 0 w 3466582"/>
              <a:gd name="connsiteY5" fmla="*/ 524045 h 3358615"/>
              <a:gd name="connsiteX6" fmla="*/ 524045 w 3466582"/>
              <a:gd name="connsiteY6" fmla="*/ 0 h 3358615"/>
              <a:gd name="connsiteX7" fmla="*/ 824841 w 3466582"/>
              <a:gd name="connsiteY7" fmla="*/ 0 h 3358615"/>
              <a:gd name="connsiteX8" fmla="*/ 3466582 w 3466582"/>
              <a:gd name="connsiteY8" fmla="*/ 2641741 h 3358615"/>
              <a:gd name="connsiteX0" fmla="*/ 3375142 w 3375142"/>
              <a:gd name="connsiteY0" fmla="*/ 2550301 h 3358615"/>
              <a:gd name="connsiteX1" fmla="*/ 3375142 w 3375142"/>
              <a:gd name="connsiteY1" fmla="*/ 2834570 h 3358615"/>
              <a:gd name="connsiteX2" fmla="*/ 2851097 w 3375142"/>
              <a:gd name="connsiteY2" fmla="*/ 3358615 h 3358615"/>
              <a:gd name="connsiteX3" fmla="*/ 524045 w 3375142"/>
              <a:gd name="connsiteY3" fmla="*/ 3358615 h 3358615"/>
              <a:gd name="connsiteX4" fmla="*/ 0 w 3375142"/>
              <a:gd name="connsiteY4" fmla="*/ 2834570 h 3358615"/>
              <a:gd name="connsiteX5" fmla="*/ 0 w 3375142"/>
              <a:gd name="connsiteY5" fmla="*/ 524045 h 3358615"/>
              <a:gd name="connsiteX6" fmla="*/ 524045 w 3375142"/>
              <a:gd name="connsiteY6" fmla="*/ 0 h 3358615"/>
              <a:gd name="connsiteX7" fmla="*/ 824841 w 3375142"/>
              <a:gd name="connsiteY7" fmla="*/ 0 h 335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5142" h="3358615">
                <a:moveTo>
                  <a:pt x="3375142" y="2550301"/>
                </a:moveTo>
                <a:lnTo>
                  <a:pt x="3375142" y="2834570"/>
                </a:lnTo>
                <a:cubicBezTo>
                  <a:pt x="3375142" y="3123992"/>
                  <a:pt x="3140519" y="3358615"/>
                  <a:pt x="2851097" y="3358615"/>
                </a:cubicBezTo>
                <a:lnTo>
                  <a:pt x="524045" y="3358615"/>
                </a:lnTo>
                <a:cubicBezTo>
                  <a:pt x="234623" y="3358615"/>
                  <a:pt x="0" y="3123992"/>
                  <a:pt x="0" y="2834570"/>
                </a:cubicBezTo>
                <a:lnTo>
                  <a:pt x="0" y="524045"/>
                </a:lnTo>
                <a:cubicBezTo>
                  <a:pt x="0" y="234623"/>
                  <a:pt x="234623" y="0"/>
                  <a:pt x="524045" y="0"/>
                </a:cubicBezTo>
                <a:lnTo>
                  <a:pt x="824841"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3" name="Freeform: Shape 12">
            <a:extLst>
              <a:ext uri="{FF2B5EF4-FFF2-40B4-BE49-F238E27FC236}">
                <a16:creationId xmlns:a16="http://schemas.microsoft.com/office/drawing/2014/main" id="{7C9A477D-265C-9608-FDB2-0CC08A6EB248}"/>
              </a:ext>
            </a:extLst>
          </p:cNvPr>
          <p:cNvSpPr/>
          <p:nvPr userDrawn="1"/>
        </p:nvSpPr>
        <p:spPr>
          <a:xfrm rot="-2700000">
            <a:off x="8628149" y="-1411464"/>
            <a:ext cx="3721275" cy="4628377"/>
          </a:xfrm>
          <a:custGeom>
            <a:avLst/>
            <a:gdLst>
              <a:gd name="connsiteX0" fmla="*/ 823095 w 3721275"/>
              <a:gd name="connsiteY0" fmla="*/ 0 h 4628377"/>
              <a:gd name="connsiteX1" fmla="*/ 3721275 w 3721275"/>
              <a:gd name="connsiteY1" fmla="*/ 2898181 h 4628377"/>
              <a:gd name="connsiteX2" fmla="*/ 1991079 w 3721275"/>
              <a:gd name="connsiteY2" fmla="*/ 4628377 h 4628377"/>
              <a:gd name="connsiteX3" fmla="*/ 648536 w 3721275"/>
              <a:gd name="connsiteY3" fmla="*/ 4628377 h 4628377"/>
              <a:gd name="connsiteX4" fmla="*/ 0 w 3721275"/>
              <a:gd name="connsiteY4" fmla="*/ 3979841 h 4628377"/>
              <a:gd name="connsiteX5" fmla="*/ 0 w 3721275"/>
              <a:gd name="connsiteY5" fmla="*/ 648536 h 4628377"/>
              <a:gd name="connsiteX6" fmla="*/ 648536 w 3721275"/>
              <a:gd name="connsiteY6" fmla="*/ 0 h 46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275" h="4628377">
                <a:moveTo>
                  <a:pt x="823095" y="0"/>
                </a:moveTo>
                <a:lnTo>
                  <a:pt x="3721275" y="2898181"/>
                </a:lnTo>
                <a:lnTo>
                  <a:pt x="1991079" y="4628377"/>
                </a:lnTo>
                <a:lnTo>
                  <a:pt x="648536" y="4628377"/>
                </a:lnTo>
                <a:cubicBezTo>
                  <a:pt x="290359" y="4628377"/>
                  <a:pt x="0" y="4338018"/>
                  <a:pt x="0" y="3979841"/>
                </a:cubicBezTo>
                <a:lnTo>
                  <a:pt x="0" y="648536"/>
                </a:lnTo>
                <a:cubicBezTo>
                  <a:pt x="0" y="290359"/>
                  <a:pt x="290359" y="0"/>
                  <a:pt x="64853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147624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Co-Brand 2024-03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93076B7C-F202-996E-7DFF-5D02CB251F3F}"/>
              </a:ext>
            </a:extLst>
          </p:cNvPr>
          <p:cNvSpPr/>
          <p:nvPr userDrawn="1"/>
        </p:nvSpPr>
        <p:spPr>
          <a:xfrm rot="2700000">
            <a:off x="10287508" y="-38027"/>
            <a:ext cx="2386306" cy="3251042"/>
          </a:xfrm>
          <a:custGeom>
            <a:avLst/>
            <a:gdLst>
              <a:gd name="connsiteX0" fmla="*/ 0 w 2386306"/>
              <a:gd name="connsiteY0" fmla="*/ 573618 h 3251042"/>
              <a:gd name="connsiteX1" fmla="*/ 573618 w 2386306"/>
              <a:gd name="connsiteY1" fmla="*/ 0 h 3251042"/>
              <a:gd name="connsiteX2" fmla="*/ 2386306 w 2386306"/>
              <a:gd name="connsiteY2" fmla="*/ 1812689 h 3251042"/>
              <a:gd name="connsiteX3" fmla="*/ 2386306 w 2386306"/>
              <a:gd name="connsiteY3" fmla="*/ 2894719 h 3251042"/>
              <a:gd name="connsiteX4" fmla="*/ 2029983 w 2386306"/>
              <a:gd name="connsiteY4" fmla="*/ 3251042 h 3251042"/>
              <a:gd name="connsiteX5" fmla="*/ 356323 w 2386306"/>
              <a:gd name="connsiteY5" fmla="*/ 3251042 h 3251042"/>
              <a:gd name="connsiteX6" fmla="*/ 0 w 2386306"/>
              <a:gd name="connsiteY6" fmla="*/ 2894719 h 325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06" h="3251042">
                <a:moveTo>
                  <a:pt x="0" y="573618"/>
                </a:moveTo>
                <a:lnTo>
                  <a:pt x="573618" y="0"/>
                </a:lnTo>
                <a:lnTo>
                  <a:pt x="2386306" y="1812689"/>
                </a:lnTo>
                <a:lnTo>
                  <a:pt x="2386306" y="2894719"/>
                </a:lnTo>
                <a:cubicBezTo>
                  <a:pt x="2386306" y="3091511"/>
                  <a:pt x="2226775" y="3251042"/>
                  <a:pt x="2029983" y="3251042"/>
                </a:cubicBezTo>
                <a:lnTo>
                  <a:pt x="356323" y="3251042"/>
                </a:lnTo>
                <a:cubicBezTo>
                  <a:pt x="159531" y="3251042"/>
                  <a:pt x="0" y="3091511"/>
                  <a:pt x="0" y="2894719"/>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Freeform: Shape 5">
            <a:extLst>
              <a:ext uri="{FF2B5EF4-FFF2-40B4-BE49-F238E27FC236}">
                <a16:creationId xmlns:a16="http://schemas.microsoft.com/office/drawing/2014/main" id="{1CF6A970-AE29-6F75-C4C8-B187F617CAEC}"/>
              </a:ext>
            </a:extLst>
          </p:cNvPr>
          <p:cNvSpPr/>
          <p:nvPr userDrawn="1"/>
        </p:nvSpPr>
        <p:spPr>
          <a:xfrm rot="2700000">
            <a:off x="10132011" y="1200350"/>
            <a:ext cx="2806378" cy="2807032"/>
          </a:xfrm>
          <a:custGeom>
            <a:avLst/>
            <a:gdLst>
              <a:gd name="connsiteX0" fmla="*/ 93508 w 2806378"/>
              <a:gd name="connsiteY0" fmla="*/ 93507 h 2807032"/>
              <a:gd name="connsiteX1" fmla="*/ 319254 w 2806378"/>
              <a:gd name="connsiteY1" fmla="*/ 0 h 2807032"/>
              <a:gd name="connsiteX2" fmla="*/ 928529 w 2806378"/>
              <a:gd name="connsiteY2" fmla="*/ 0 h 2807032"/>
              <a:gd name="connsiteX3" fmla="*/ 2806378 w 2806378"/>
              <a:gd name="connsiteY3" fmla="*/ 1877849 h 2807032"/>
              <a:gd name="connsiteX4" fmla="*/ 2806378 w 2806378"/>
              <a:gd name="connsiteY4" fmla="*/ 2487778 h 2807032"/>
              <a:gd name="connsiteX5" fmla="*/ 2487124 w 2806378"/>
              <a:gd name="connsiteY5" fmla="*/ 2807032 h 2807032"/>
              <a:gd name="connsiteX6" fmla="*/ 319254 w 2806378"/>
              <a:gd name="connsiteY6" fmla="*/ 2807032 h 2807032"/>
              <a:gd name="connsiteX7" fmla="*/ 0 w 2806378"/>
              <a:gd name="connsiteY7" fmla="*/ 2487778 h 2807032"/>
              <a:gd name="connsiteX8" fmla="*/ 0 w 2806378"/>
              <a:gd name="connsiteY8" fmla="*/ 319254 h 2807032"/>
              <a:gd name="connsiteX9" fmla="*/ 93508 w 2806378"/>
              <a:gd name="connsiteY9" fmla="*/ 93507 h 280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6378" h="2807032">
                <a:moveTo>
                  <a:pt x="93508" y="93507"/>
                </a:moveTo>
                <a:cubicBezTo>
                  <a:pt x="151281" y="35733"/>
                  <a:pt x="231095" y="0"/>
                  <a:pt x="319254" y="0"/>
                </a:cubicBezTo>
                <a:lnTo>
                  <a:pt x="928529" y="0"/>
                </a:lnTo>
                <a:lnTo>
                  <a:pt x="2806378" y="1877849"/>
                </a:lnTo>
                <a:lnTo>
                  <a:pt x="2806378" y="2487778"/>
                </a:lnTo>
                <a:cubicBezTo>
                  <a:pt x="2806378" y="2664097"/>
                  <a:pt x="2663443" y="2807032"/>
                  <a:pt x="2487124" y="2807032"/>
                </a:cubicBezTo>
                <a:lnTo>
                  <a:pt x="319254" y="2807032"/>
                </a:lnTo>
                <a:cubicBezTo>
                  <a:pt x="142935" y="2807032"/>
                  <a:pt x="0" y="2664097"/>
                  <a:pt x="0" y="2487778"/>
                </a:cubicBezTo>
                <a:lnTo>
                  <a:pt x="0" y="319254"/>
                </a:lnTo>
                <a:cubicBezTo>
                  <a:pt x="0" y="231094"/>
                  <a:pt x="35734" y="151281"/>
                  <a:pt x="93508" y="935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7" name="Freeform: Shape 6">
            <a:extLst>
              <a:ext uri="{FF2B5EF4-FFF2-40B4-BE49-F238E27FC236}">
                <a16:creationId xmlns:a16="http://schemas.microsoft.com/office/drawing/2014/main" id="{BC595510-407A-9229-034C-83CA1804EAD4}"/>
              </a:ext>
            </a:extLst>
          </p:cNvPr>
          <p:cNvSpPr/>
          <p:nvPr userDrawn="1"/>
        </p:nvSpPr>
        <p:spPr>
          <a:xfrm rot="2700000">
            <a:off x="10839088" y="1250954"/>
            <a:ext cx="2705824" cy="2705824"/>
          </a:xfrm>
          <a:custGeom>
            <a:avLst/>
            <a:gdLst>
              <a:gd name="connsiteX0" fmla="*/ 0 w 2705824"/>
              <a:gd name="connsiteY0" fmla="*/ 0 h 2705824"/>
              <a:gd name="connsiteX1" fmla="*/ 2705824 w 2705824"/>
              <a:gd name="connsiteY1" fmla="*/ 2705824 h 2705824"/>
              <a:gd name="connsiteX2" fmla="*/ 306766 w 2705824"/>
              <a:gd name="connsiteY2" fmla="*/ 2705824 h 2705824"/>
              <a:gd name="connsiteX3" fmla="*/ 0 w 2705824"/>
              <a:gd name="connsiteY3" fmla="*/ 2399058 h 2705824"/>
              <a:gd name="connsiteX0" fmla="*/ 2705824 w 2797264"/>
              <a:gd name="connsiteY0" fmla="*/ 2705824 h 2797264"/>
              <a:gd name="connsiteX1" fmla="*/ 306766 w 2797264"/>
              <a:gd name="connsiteY1" fmla="*/ 2705824 h 2797264"/>
              <a:gd name="connsiteX2" fmla="*/ 0 w 2797264"/>
              <a:gd name="connsiteY2" fmla="*/ 2399058 h 2797264"/>
              <a:gd name="connsiteX3" fmla="*/ 0 w 2797264"/>
              <a:gd name="connsiteY3" fmla="*/ 0 h 2797264"/>
              <a:gd name="connsiteX4" fmla="*/ 2797264 w 2797264"/>
              <a:gd name="connsiteY4" fmla="*/ 2797264 h 2797264"/>
              <a:gd name="connsiteX0" fmla="*/ 2705824 w 2705824"/>
              <a:gd name="connsiteY0" fmla="*/ 2705824 h 2705824"/>
              <a:gd name="connsiteX1" fmla="*/ 306766 w 2705824"/>
              <a:gd name="connsiteY1" fmla="*/ 2705824 h 2705824"/>
              <a:gd name="connsiteX2" fmla="*/ 0 w 2705824"/>
              <a:gd name="connsiteY2" fmla="*/ 2399058 h 2705824"/>
              <a:gd name="connsiteX3" fmla="*/ 0 w 2705824"/>
              <a:gd name="connsiteY3" fmla="*/ 0 h 2705824"/>
            </a:gdLst>
            <a:ahLst/>
            <a:cxnLst>
              <a:cxn ang="0">
                <a:pos x="connsiteX0" y="connsiteY0"/>
              </a:cxn>
              <a:cxn ang="0">
                <a:pos x="connsiteX1" y="connsiteY1"/>
              </a:cxn>
              <a:cxn ang="0">
                <a:pos x="connsiteX2" y="connsiteY2"/>
              </a:cxn>
              <a:cxn ang="0">
                <a:pos x="connsiteX3" y="connsiteY3"/>
              </a:cxn>
            </a:cxnLst>
            <a:rect l="l" t="t" r="r" b="b"/>
            <a:pathLst>
              <a:path w="2705824" h="2705824">
                <a:moveTo>
                  <a:pt x="2705824" y="2705824"/>
                </a:moveTo>
                <a:lnTo>
                  <a:pt x="306766" y="2705824"/>
                </a:lnTo>
                <a:cubicBezTo>
                  <a:pt x="137344" y="2705824"/>
                  <a:pt x="0" y="2568480"/>
                  <a:pt x="0" y="2399058"/>
                </a:cubicBezTo>
                <a:lnTo>
                  <a:pt x="0" y="0"/>
                </a:lnTo>
              </a:path>
            </a:pathLst>
          </a:custGeom>
          <a:noFill/>
          <a:ln>
            <a:solidFill>
              <a:srgbClr val="0CEFC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349191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Co-Brand 2024-04 - IQVIA">
    <p:spTree>
      <p:nvGrpSpPr>
        <p:cNvPr id="1" name=""/>
        <p:cNvGrpSpPr/>
        <p:nvPr/>
      </p:nvGrpSpPr>
      <p:grpSpPr>
        <a:xfrm>
          <a:off x="0" y="0"/>
          <a:ext cx="0" cy="0"/>
          <a:chOff x="0" y="0"/>
          <a:chExt cx="0" cy="0"/>
        </a:xfrm>
      </p:grpSpPr>
      <p:sp>
        <p:nvSpPr>
          <p:cNvPr id="34" name="Text Placeholder 21">
            <a:extLst>
              <a:ext uri="{FF2B5EF4-FFF2-40B4-BE49-F238E27FC236}">
                <a16:creationId xmlns:a16="http://schemas.microsoft.com/office/drawing/2014/main" id="{DF6C4E0C-B7EB-46A6-B6F0-C76FDCFC3F2E}"/>
              </a:ext>
            </a:extLst>
          </p:cNvPr>
          <p:cNvSpPr>
            <a:spLocks noGrp="1"/>
          </p:cNvSpPr>
          <p:nvPr>
            <p:ph type="body" sz="quarter" idx="11" hasCustomPrompt="1"/>
          </p:nvPr>
        </p:nvSpPr>
        <p:spPr>
          <a:xfrm>
            <a:off x="613608" y="4175059"/>
            <a:ext cx="6270413" cy="1195801"/>
          </a:xfrm>
          <a:prstGeom prst="rect">
            <a:avLst/>
          </a:prstGeom>
        </p:spPr>
        <p:txBody>
          <a:bodyPr>
            <a:noAutofit/>
          </a:bodyPr>
          <a:lstStyle>
            <a:lvl1pPr marL="0" indent="0" algn="l">
              <a:lnSpc>
                <a:spcPct val="100000"/>
              </a:lnSpc>
              <a:spcBef>
                <a:spcPts val="0"/>
              </a:spcBef>
              <a:buNone/>
              <a:defRPr sz="2400" b="0" i="1">
                <a:solidFill>
                  <a:schemeClr val="accent1"/>
                </a:solidFill>
              </a:defRPr>
            </a:lvl1pPr>
          </a:lstStyle>
          <a:p>
            <a:pPr lvl="0"/>
            <a:r>
              <a:rPr lang="en-US"/>
              <a:t>Subheads are 24pt Arial Italic sentence case</a:t>
            </a:r>
          </a:p>
        </p:txBody>
      </p:sp>
      <p:sp>
        <p:nvSpPr>
          <p:cNvPr id="35" name="Title 1">
            <a:extLst>
              <a:ext uri="{FF2B5EF4-FFF2-40B4-BE49-F238E27FC236}">
                <a16:creationId xmlns:a16="http://schemas.microsoft.com/office/drawing/2014/main" id="{F7111441-0C14-4EE9-B6C1-ED9FC63641C7}"/>
              </a:ext>
            </a:extLst>
          </p:cNvPr>
          <p:cNvSpPr>
            <a:spLocks noGrp="1"/>
          </p:cNvSpPr>
          <p:nvPr>
            <p:ph type="ctrTitle" hasCustomPrompt="1"/>
          </p:nvPr>
        </p:nvSpPr>
        <p:spPr>
          <a:xfrm>
            <a:off x="613608" y="1918354"/>
            <a:ext cx="6270413" cy="2088828"/>
          </a:xfrm>
          <a:prstGeom prst="rect">
            <a:avLst/>
          </a:prstGeom>
        </p:spPr>
        <p:txBody>
          <a:bodyPr anchor="b" anchorCtr="0"/>
          <a:lstStyle>
            <a:lvl1pPr algn="l">
              <a:lnSpc>
                <a:spcPct val="100000"/>
              </a:lnSpc>
              <a:defRPr sz="3600" b="1" i="0" baseline="0">
                <a:solidFill>
                  <a:schemeClr val="accent2"/>
                </a:solidFill>
              </a:defRPr>
            </a:lvl1pPr>
          </a:lstStyle>
          <a:p>
            <a:r>
              <a:rPr lang="en-US"/>
              <a:t>Headline 36pt Arial Bold Title Case and Can be 3 Lines</a:t>
            </a:r>
          </a:p>
        </p:txBody>
      </p:sp>
      <p:sp>
        <p:nvSpPr>
          <p:cNvPr id="36" name="Subtitle 2">
            <a:extLst>
              <a:ext uri="{FF2B5EF4-FFF2-40B4-BE49-F238E27FC236}">
                <a16:creationId xmlns:a16="http://schemas.microsoft.com/office/drawing/2014/main" id="{413712FA-495E-465D-A2EB-8AA7E6AE5523}"/>
              </a:ext>
            </a:extLst>
          </p:cNvPr>
          <p:cNvSpPr>
            <a:spLocks noGrp="1"/>
          </p:cNvSpPr>
          <p:nvPr>
            <p:ph type="subTitle" idx="1" hasCustomPrompt="1"/>
          </p:nvPr>
        </p:nvSpPr>
        <p:spPr>
          <a:xfrm>
            <a:off x="613608" y="5518464"/>
            <a:ext cx="6270413" cy="669272"/>
          </a:xfrm>
          <a:prstGeom prst="rect">
            <a:avLst/>
          </a:prstGeom>
        </p:spPr>
        <p:txBody>
          <a:bodyPr>
            <a:noAutofit/>
          </a:bodyPr>
          <a:lstStyle>
            <a:lvl1pPr marL="0" indent="0" algn="l">
              <a:lnSpc>
                <a:spcPct val="100000"/>
              </a:lnSpc>
              <a:spcBef>
                <a:spcPts val="200"/>
              </a:spcBef>
              <a:buNone/>
              <a:defRPr sz="1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First Last Name, Title 16pt Arial</a:t>
            </a:r>
          </a:p>
        </p:txBody>
      </p:sp>
      <p:pic>
        <p:nvPicPr>
          <p:cNvPr id="2" name="Graphic 1">
            <a:extLst>
              <a:ext uri="{FF2B5EF4-FFF2-40B4-BE49-F238E27FC236}">
                <a16:creationId xmlns:a16="http://schemas.microsoft.com/office/drawing/2014/main" id="{605A4C8A-6879-7FCB-0A76-F16EBB9CEB8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4" name="Text Placeholder 21">
            <a:extLst>
              <a:ext uri="{FF2B5EF4-FFF2-40B4-BE49-F238E27FC236}">
                <a16:creationId xmlns:a16="http://schemas.microsoft.com/office/drawing/2014/main" id="{9F0BC72C-1AD7-E7CA-ECEC-E76873446974}"/>
              </a:ext>
            </a:extLst>
          </p:cNvPr>
          <p:cNvSpPr>
            <a:spLocks noGrp="1"/>
          </p:cNvSpPr>
          <p:nvPr userDrawn="1">
            <p:ph type="body" sz="quarter" idx="12" hasCustomPrompt="1"/>
          </p:nvPr>
        </p:nvSpPr>
        <p:spPr>
          <a:xfrm>
            <a:off x="9281375" y="4854606"/>
            <a:ext cx="2324100" cy="1341752"/>
          </a:xfrm>
          <a:prstGeom prst="rect">
            <a:avLst/>
          </a:prstGeom>
          <a:solidFill>
            <a:srgbClr val="DA291C"/>
          </a:solidFill>
        </p:spPr>
        <p:txBody>
          <a:bodyPr>
            <a:noAutofit/>
          </a:bodyPr>
          <a:lstStyle>
            <a:lvl1pPr marL="0" indent="0" algn="l">
              <a:lnSpc>
                <a:spcPct val="100000"/>
              </a:lnSpc>
              <a:spcBef>
                <a:spcPts val="0"/>
              </a:spcBef>
              <a:buNone/>
              <a:defRPr sz="1000" b="0" i="0">
                <a:solidFill>
                  <a:schemeClr val="bg1"/>
                </a:solidFill>
              </a:defRPr>
            </a:lvl1pPr>
          </a:lstStyle>
          <a:p>
            <a:pPr lvl="0"/>
            <a:r>
              <a:rPr lang="en-US"/>
              <a:t>Co-brand and bid defense only: You may replace this box with a sponsor logo. Ensure the logo is on a white or transparent background and you have usage permission.</a:t>
            </a:r>
            <a:br>
              <a:rPr lang="en-US"/>
            </a:br>
            <a:br>
              <a:rPr lang="en-US"/>
            </a:br>
            <a:r>
              <a:rPr lang="en-US"/>
              <a:t>All other presentations, or without sponsor logo: Please delete this box.</a:t>
            </a:r>
          </a:p>
        </p:txBody>
      </p:sp>
      <p:sp>
        <p:nvSpPr>
          <p:cNvPr id="3" name="TextBox 2">
            <a:extLst>
              <a:ext uri="{FF2B5EF4-FFF2-40B4-BE49-F238E27FC236}">
                <a16:creationId xmlns:a16="http://schemas.microsoft.com/office/drawing/2014/main" id="{A795383A-AB7C-A1C6-5711-CA54E3E52A6D}"/>
              </a:ext>
            </a:extLst>
          </p:cNvPr>
          <p:cNvSpPr txBox="1"/>
          <p:nvPr userDrawn="1"/>
        </p:nvSpPr>
        <p:spPr bwMode="black">
          <a:xfrm>
            <a:off x="613608" y="6519948"/>
            <a:ext cx="7722832" cy="215444"/>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ea typeface="Arial" charset="0"/>
                <a:cs typeface="Arial" charset="0"/>
              </a:rPr>
              <a:t>© 2025. All rights reserved. IQVIA</a:t>
            </a:r>
            <a:r>
              <a:rPr lang="en-US" sz="800" baseline="30000">
                <a:solidFill>
                  <a:schemeClr val="bg1">
                    <a:lumMod val="50000"/>
                  </a:schemeClr>
                </a:solidFill>
                <a:ea typeface="Arial" charset="0"/>
                <a:cs typeface="Arial" charset="0"/>
              </a:rPr>
              <a:t>®</a:t>
            </a:r>
            <a:r>
              <a:rPr lang="en-US" sz="800">
                <a:solidFill>
                  <a:schemeClr val="bg1">
                    <a:lumMod val="50000"/>
                  </a:schemeClr>
                </a:solidFill>
                <a:ea typeface="Arial" charset="0"/>
                <a:cs typeface="Arial" charset="0"/>
              </a:rPr>
              <a:t> is a registered trademark of IQVIA Inc. in the United States, the European Union, and various other countries. </a:t>
            </a:r>
          </a:p>
        </p:txBody>
      </p:sp>
      <p:sp>
        <p:nvSpPr>
          <p:cNvPr id="5" name="Freeform: Shape 4">
            <a:extLst>
              <a:ext uri="{FF2B5EF4-FFF2-40B4-BE49-F238E27FC236}">
                <a16:creationId xmlns:a16="http://schemas.microsoft.com/office/drawing/2014/main" id="{4493F902-AAD1-8100-DE89-9A4C865E166B}"/>
              </a:ext>
            </a:extLst>
          </p:cNvPr>
          <p:cNvSpPr/>
          <p:nvPr userDrawn="1"/>
        </p:nvSpPr>
        <p:spPr>
          <a:xfrm rot="2700000">
            <a:off x="9798166" y="-906004"/>
            <a:ext cx="1193902" cy="4301542"/>
          </a:xfrm>
          <a:custGeom>
            <a:avLst/>
            <a:gdLst>
              <a:gd name="connsiteX0" fmla="*/ 0 w 1193902"/>
              <a:gd name="connsiteY0" fmla="*/ 987355 h 4301542"/>
              <a:gd name="connsiteX1" fmla="*/ 987355 w 1193902"/>
              <a:gd name="connsiteY1" fmla="*/ 0 h 4301542"/>
              <a:gd name="connsiteX2" fmla="*/ 1193902 w 1193902"/>
              <a:gd name="connsiteY2" fmla="*/ 206546 h 4301542"/>
              <a:gd name="connsiteX3" fmla="*/ 1193901 w 1193902"/>
              <a:gd name="connsiteY3" fmla="*/ 3704591 h 4301542"/>
              <a:gd name="connsiteX4" fmla="*/ 596950 w 1193902"/>
              <a:gd name="connsiteY4" fmla="*/ 4301542 h 4301542"/>
              <a:gd name="connsiteX5" fmla="*/ 596951 w 1193902"/>
              <a:gd name="connsiteY5" fmla="*/ 4301541 h 4301542"/>
              <a:gd name="connsiteX6" fmla="*/ 0 w 1193902"/>
              <a:gd name="connsiteY6" fmla="*/ 370459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 name="connsiteX7" fmla="*/ 1078795 w 1193902"/>
              <a:gd name="connsiteY7" fmla="*/ 91440 h 4301542"/>
              <a:gd name="connsiteX0" fmla="*/ 987355 w 1193902"/>
              <a:gd name="connsiteY0" fmla="*/ 0 h 4301542"/>
              <a:gd name="connsiteX1" fmla="*/ 1193902 w 1193902"/>
              <a:gd name="connsiteY1" fmla="*/ 206546 h 4301542"/>
              <a:gd name="connsiteX2" fmla="*/ 1193901 w 1193902"/>
              <a:gd name="connsiteY2" fmla="*/ 3704591 h 4301542"/>
              <a:gd name="connsiteX3" fmla="*/ 596950 w 1193902"/>
              <a:gd name="connsiteY3" fmla="*/ 4301542 h 4301542"/>
              <a:gd name="connsiteX4" fmla="*/ 596951 w 1193902"/>
              <a:gd name="connsiteY4" fmla="*/ 4301541 h 4301542"/>
              <a:gd name="connsiteX5" fmla="*/ 0 w 1193902"/>
              <a:gd name="connsiteY5" fmla="*/ 3704590 h 4301542"/>
              <a:gd name="connsiteX6" fmla="*/ 0 w 1193902"/>
              <a:gd name="connsiteY6" fmla="*/ 987355 h 430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902" h="4301542">
                <a:moveTo>
                  <a:pt x="987355" y="0"/>
                </a:moveTo>
                <a:lnTo>
                  <a:pt x="1193902" y="206546"/>
                </a:lnTo>
                <a:cubicBezTo>
                  <a:pt x="1193902" y="1372561"/>
                  <a:pt x="1193901" y="2538576"/>
                  <a:pt x="1193901" y="3704591"/>
                </a:cubicBezTo>
                <a:cubicBezTo>
                  <a:pt x="1193901" y="4034278"/>
                  <a:pt x="926637" y="4301542"/>
                  <a:pt x="596950" y="4301542"/>
                </a:cubicBezTo>
                <a:lnTo>
                  <a:pt x="596951" y="4301541"/>
                </a:lnTo>
                <a:cubicBezTo>
                  <a:pt x="267264" y="4301541"/>
                  <a:pt x="0" y="4034277"/>
                  <a:pt x="0" y="3704590"/>
                </a:cubicBezTo>
                <a:lnTo>
                  <a:pt x="0" y="987355"/>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Freeform: Shape 5">
            <a:extLst>
              <a:ext uri="{FF2B5EF4-FFF2-40B4-BE49-F238E27FC236}">
                <a16:creationId xmlns:a16="http://schemas.microsoft.com/office/drawing/2014/main" id="{7FC2DBB2-A181-4E29-6CCA-A8F30AC33C44}"/>
              </a:ext>
            </a:extLst>
          </p:cNvPr>
          <p:cNvSpPr/>
          <p:nvPr userDrawn="1"/>
        </p:nvSpPr>
        <p:spPr>
          <a:xfrm rot="2700000">
            <a:off x="11019741" y="1955164"/>
            <a:ext cx="825711" cy="2790751"/>
          </a:xfrm>
          <a:custGeom>
            <a:avLst/>
            <a:gdLst>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0" fmla="*/ 0 w 825711"/>
              <a:gd name="connsiteY0" fmla="*/ 0 h 2882191"/>
              <a:gd name="connsiteX1" fmla="*/ 825711 w 825711"/>
              <a:gd name="connsiteY1" fmla="*/ 825711 h 2882191"/>
              <a:gd name="connsiteX2" fmla="*/ 825711 w 825711"/>
              <a:gd name="connsiteY2" fmla="*/ 2469335 h 2882191"/>
              <a:gd name="connsiteX3" fmla="*/ 412855 w 825711"/>
              <a:gd name="connsiteY3" fmla="*/ 2882191 h 2882191"/>
              <a:gd name="connsiteX4" fmla="*/ 412856 w 825711"/>
              <a:gd name="connsiteY4" fmla="*/ 2882190 h 2882191"/>
              <a:gd name="connsiteX5" fmla="*/ 0 w 825711"/>
              <a:gd name="connsiteY5" fmla="*/ 2469334 h 2882191"/>
              <a:gd name="connsiteX6" fmla="*/ 91440 w 825711"/>
              <a:gd name="connsiteY6" fmla="*/ 91440 h 2882191"/>
              <a:gd name="connsiteX0" fmla="*/ 825711 w 825711"/>
              <a:gd name="connsiteY0" fmla="*/ 734271 h 2790751"/>
              <a:gd name="connsiteX1" fmla="*/ 825711 w 825711"/>
              <a:gd name="connsiteY1" fmla="*/ 2377895 h 2790751"/>
              <a:gd name="connsiteX2" fmla="*/ 412855 w 825711"/>
              <a:gd name="connsiteY2" fmla="*/ 2790751 h 2790751"/>
              <a:gd name="connsiteX3" fmla="*/ 412856 w 825711"/>
              <a:gd name="connsiteY3" fmla="*/ 2790750 h 2790751"/>
              <a:gd name="connsiteX4" fmla="*/ 0 w 825711"/>
              <a:gd name="connsiteY4" fmla="*/ 2377894 h 2790751"/>
              <a:gd name="connsiteX5" fmla="*/ 91440 w 825711"/>
              <a:gd name="connsiteY5" fmla="*/ 0 h 27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2790751">
                <a:moveTo>
                  <a:pt x="825711" y="734271"/>
                </a:moveTo>
                <a:lnTo>
                  <a:pt x="825711" y="2377895"/>
                </a:lnTo>
                <a:cubicBezTo>
                  <a:pt x="825711" y="2605909"/>
                  <a:pt x="640869" y="2790751"/>
                  <a:pt x="412855" y="2790751"/>
                </a:cubicBezTo>
                <a:lnTo>
                  <a:pt x="412856" y="2790750"/>
                </a:lnTo>
                <a:cubicBezTo>
                  <a:pt x="184842" y="2790750"/>
                  <a:pt x="0" y="2605908"/>
                  <a:pt x="0" y="2377894"/>
                </a:cubicBezTo>
                <a:cubicBezTo>
                  <a:pt x="0" y="1554783"/>
                  <a:pt x="91440" y="0"/>
                  <a:pt x="91440" y="0"/>
                </a:cubicBezTo>
              </a:path>
            </a:pathLst>
          </a:custGeom>
          <a:noFill/>
          <a:ln w="12700">
            <a:solidFill>
              <a:srgbClr val="2B3A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7" name="Freeform: Shape 6">
            <a:extLst>
              <a:ext uri="{FF2B5EF4-FFF2-40B4-BE49-F238E27FC236}">
                <a16:creationId xmlns:a16="http://schemas.microsoft.com/office/drawing/2014/main" id="{AFC722F8-9A5C-19E5-0242-1E41CA5B41E8}"/>
              </a:ext>
            </a:extLst>
          </p:cNvPr>
          <p:cNvSpPr/>
          <p:nvPr userDrawn="1"/>
        </p:nvSpPr>
        <p:spPr>
          <a:xfrm rot="2700000">
            <a:off x="10059962" y="-488825"/>
            <a:ext cx="1032256" cy="5442037"/>
          </a:xfrm>
          <a:custGeom>
            <a:avLst/>
            <a:gdLst>
              <a:gd name="connsiteX0" fmla="*/ 0 w 1032256"/>
              <a:gd name="connsiteY0" fmla="*/ 80350 h 5442037"/>
              <a:gd name="connsiteX1" fmla="*/ 80350 w 1032256"/>
              <a:gd name="connsiteY1" fmla="*/ 0 h 5442037"/>
              <a:gd name="connsiteX2" fmla="*/ 1032256 w 1032256"/>
              <a:gd name="connsiteY2" fmla="*/ 951906 h 5442037"/>
              <a:gd name="connsiteX3" fmla="*/ 1032255 w 1032256"/>
              <a:gd name="connsiteY3" fmla="*/ 4925909 h 5442037"/>
              <a:gd name="connsiteX4" fmla="*/ 516127 w 1032256"/>
              <a:gd name="connsiteY4" fmla="*/ 5442037 h 5442037"/>
              <a:gd name="connsiteX5" fmla="*/ 516128 w 1032256"/>
              <a:gd name="connsiteY5" fmla="*/ 5442036 h 5442037"/>
              <a:gd name="connsiteX6" fmla="*/ 0 w 1032256"/>
              <a:gd name="connsiteY6" fmla="*/ 4925908 h 544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256" h="5442037">
                <a:moveTo>
                  <a:pt x="0" y="80350"/>
                </a:moveTo>
                <a:lnTo>
                  <a:pt x="80350" y="0"/>
                </a:lnTo>
                <a:lnTo>
                  <a:pt x="1032256" y="951906"/>
                </a:lnTo>
                <a:lnTo>
                  <a:pt x="1032255" y="4925909"/>
                </a:lnTo>
                <a:cubicBezTo>
                  <a:pt x="1032255" y="5210959"/>
                  <a:pt x="801177" y="5442037"/>
                  <a:pt x="516127" y="5442037"/>
                </a:cubicBezTo>
                <a:lnTo>
                  <a:pt x="516128" y="5442036"/>
                </a:lnTo>
                <a:cubicBezTo>
                  <a:pt x="231078" y="5442036"/>
                  <a:pt x="0" y="5210958"/>
                  <a:pt x="0" y="492590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8" name="Freeform: Shape 7">
            <a:extLst>
              <a:ext uri="{FF2B5EF4-FFF2-40B4-BE49-F238E27FC236}">
                <a16:creationId xmlns:a16="http://schemas.microsoft.com/office/drawing/2014/main" id="{461D5A5C-10B5-236E-C5A3-320C49CAC101}"/>
              </a:ext>
            </a:extLst>
          </p:cNvPr>
          <p:cNvSpPr/>
          <p:nvPr userDrawn="1"/>
        </p:nvSpPr>
        <p:spPr>
          <a:xfrm rot="2700000">
            <a:off x="10155384" y="-743160"/>
            <a:ext cx="619166" cy="4750557"/>
          </a:xfrm>
          <a:custGeom>
            <a:avLst/>
            <a:gdLst>
              <a:gd name="connsiteX0" fmla="*/ 0 w 619166"/>
              <a:gd name="connsiteY0" fmla="*/ 376697 h 4750557"/>
              <a:gd name="connsiteX1" fmla="*/ 376697 w 619166"/>
              <a:gd name="connsiteY1" fmla="*/ 0 h 4750557"/>
              <a:gd name="connsiteX2" fmla="*/ 619166 w 619166"/>
              <a:gd name="connsiteY2" fmla="*/ 242469 h 4750557"/>
              <a:gd name="connsiteX3" fmla="*/ 619165 w 619166"/>
              <a:gd name="connsiteY3" fmla="*/ 4440974 h 4750557"/>
              <a:gd name="connsiteX4" fmla="*/ 309582 w 619166"/>
              <a:gd name="connsiteY4" fmla="*/ 4750557 h 4750557"/>
              <a:gd name="connsiteX5" fmla="*/ 309583 w 619166"/>
              <a:gd name="connsiteY5" fmla="*/ 4750556 h 4750557"/>
              <a:gd name="connsiteX6" fmla="*/ 0 w 619166"/>
              <a:gd name="connsiteY6" fmla="*/ 4440973 h 47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66" h="4750557">
                <a:moveTo>
                  <a:pt x="0" y="376697"/>
                </a:moveTo>
                <a:lnTo>
                  <a:pt x="376697" y="0"/>
                </a:lnTo>
                <a:lnTo>
                  <a:pt x="619166" y="242469"/>
                </a:lnTo>
                <a:lnTo>
                  <a:pt x="619165" y="4440974"/>
                </a:lnTo>
                <a:cubicBezTo>
                  <a:pt x="619165" y="4611952"/>
                  <a:pt x="480560" y="4750557"/>
                  <a:pt x="309582" y="4750557"/>
                </a:cubicBezTo>
                <a:lnTo>
                  <a:pt x="309583" y="4750556"/>
                </a:lnTo>
                <a:cubicBezTo>
                  <a:pt x="138605" y="4750556"/>
                  <a:pt x="0" y="4611951"/>
                  <a:pt x="0" y="4440973"/>
                </a:cubicBezTo>
                <a:close/>
              </a:path>
            </a:pathLst>
          </a:custGeom>
          <a:solidFill>
            <a:srgbClr val="0CE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sp>
        <p:nvSpPr>
          <p:cNvPr id="10" name="Freeform: Shape 9">
            <a:extLst>
              <a:ext uri="{FF2B5EF4-FFF2-40B4-BE49-F238E27FC236}">
                <a16:creationId xmlns:a16="http://schemas.microsoft.com/office/drawing/2014/main" id="{F380E180-0B33-1124-60B3-4CE23784FB15}"/>
              </a:ext>
            </a:extLst>
          </p:cNvPr>
          <p:cNvSpPr/>
          <p:nvPr userDrawn="1"/>
        </p:nvSpPr>
        <p:spPr>
          <a:xfrm rot="2700000">
            <a:off x="10829819" y="1073856"/>
            <a:ext cx="825711" cy="3510810"/>
          </a:xfrm>
          <a:custGeom>
            <a:avLst/>
            <a:gdLst>
              <a:gd name="connsiteX0" fmla="*/ 0 w 825711"/>
              <a:gd name="connsiteY0" fmla="*/ 0 h 3510810"/>
              <a:gd name="connsiteX1" fmla="*/ 825711 w 825711"/>
              <a:gd name="connsiteY1" fmla="*/ 825711 h 3510810"/>
              <a:gd name="connsiteX2" fmla="*/ 825711 w 825711"/>
              <a:gd name="connsiteY2" fmla="*/ 3097954 h 3510810"/>
              <a:gd name="connsiteX3" fmla="*/ 412855 w 825711"/>
              <a:gd name="connsiteY3" fmla="*/ 3510810 h 3510810"/>
              <a:gd name="connsiteX4" fmla="*/ 412856 w 825711"/>
              <a:gd name="connsiteY4" fmla="*/ 3510809 h 3510810"/>
              <a:gd name="connsiteX5" fmla="*/ 0 w 825711"/>
              <a:gd name="connsiteY5" fmla="*/ 3097953 h 351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711" h="3510810">
                <a:moveTo>
                  <a:pt x="0" y="0"/>
                </a:moveTo>
                <a:lnTo>
                  <a:pt x="825711" y="825711"/>
                </a:lnTo>
                <a:lnTo>
                  <a:pt x="825711" y="3097954"/>
                </a:lnTo>
                <a:cubicBezTo>
                  <a:pt x="825711" y="3325968"/>
                  <a:pt x="640869" y="3510810"/>
                  <a:pt x="412855" y="3510810"/>
                </a:cubicBezTo>
                <a:lnTo>
                  <a:pt x="412856" y="3510809"/>
                </a:lnTo>
                <a:cubicBezTo>
                  <a:pt x="184842" y="3510809"/>
                  <a:pt x="0" y="3325967"/>
                  <a:pt x="0" y="30979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spTree>
    <p:extLst>
      <p:ext uri="{BB962C8B-B14F-4D97-AF65-F5344CB8AC3E}">
        <p14:creationId xmlns:p14="http://schemas.microsoft.com/office/powerpoint/2010/main" val="344838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 - IQVI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4694" y="1286359"/>
            <a:ext cx="11338560"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4" name="Footer Placeholder 4">
            <a:extLst>
              <a:ext uri="{FF2B5EF4-FFF2-40B4-BE49-F238E27FC236}">
                <a16:creationId xmlns:a16="http://schemas.microsoft.com/office/drawing/2014/main" id="{7088911A-0046-5847-8D5E-667B718ECD3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0" name="Slide Number Placeholder 5">
            <a:extLst>
              <a:ext uri="{FF2B5EF4-FFF2-40B4-BE49-F238E27FC236}">
                <a16:creationId xmlns:a16="http://schemas.microsoft.com/office/drawing/2014/main" id="{FCFC63C0-5262-4767-9F93-DEDAECE24DB7}"/>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DB41C48F-5C1D-DE41-93AD-B4E269C3B3A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4454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7401">
          <p15:clr>
            <a:srgbClr val="FBAE40"/>
          </p15:clr>
        </p15:guide>
        <p15:guide id="4" pos="23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_Subhead - IQVIA">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098016E9-779F-F844-B7C6-670D5E2ED4DC}"/>
              </a:ext>
            </a:extLst>
          </p:cNvPr>
          <p:cNvSpPr>
            <a:spLocks noGrp="1"/>
          </p:cNvSpPr>
          <p:nvPr>
            <p:ph idx="17" hasCustomPrompt="1"/>
          </p:nvPr>
        </p:nvSpPr>
        <p:spPr>
          <a:xfrm>
            <a:off x="384694" y="1702630"/>
            <a:ext cx="11338560" cy="45778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9"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2"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6" name="Footer Placeholder 4">
            <a:extLst>
              <a:ext uri="{FF2B5EF4-FFF2-40B4-BE49-F238E27FC236}">
                <a16:creationId xmlns:a16="http://schemas.microsoft.com/office/drawing/2014/main" id="{4C2A7798-04D8-114F-865E-17D9C5B73EAA}"/>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1" name="Slide Number Placeholder 5">
            <a:extLst>
              <a:ext uri="{FF2B5EF4-FFF2-40B4-BE49-F238E27FC236}">
                <a16:creationId xmlns:a16="http://schemas.microsoft.com/office/drawing/2014/main" id="{780491F4-CBE5-420D-B41C-DA1186C29721}"/>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4" name="Graphic 13">
            <a:extLst>
              <a:ext uri="{FF2B5EF4-FFF2-40B4-BE49-F238E27FC236}">
                <a16:creationId xmlns:a16="http://schemas.microsoft.com/office/drawing/2014/main" id="{C127A24E-C6A6-B348-9405-8C826F52F91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80336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_Callout Opt1 - IQVIA">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39BD980-859A-ED43-B5E0-B78C35812A8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cxnSp>
        <p:nvCxnSpPr>
          <p:cNvPr id="12" name="Straight Connector 11">
            <a:extLst>
              <a:ext uri="{FF2B5EF4-FFF2-40B4-BE49-F238E27FC236}">
                <a16:creationId xmlns:a16="http://schemas.microsoft.com/office/drawing/2014/main" id="{9531A8FC-B139-A448-96B7-DB54D8693F95}"/>
              </a:ext>
            </a:extLst>
          </p:cNvPr>
          <p:cNvCxnSpPr>
            <a:cxnSpLocks/>
          </p:cNvCxnSpPr>
          <p:nvPr/>
        </p:nvCxnSpPr>
        <p:spPr>
          <a:xfrm>
            <a:off x="8132063" y="1784927"/>
            <a:ext cx="4148329"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9"/>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7"/>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2"/>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3" name="Slide Number Placeholder 5">
            <a:extLst>
              <a:ext uri="{FF2B5EF4-FFF2-40B4-BE49-F238E27FC236}">
                <a16:creationId xmlns:a16="http://schemas.microsoft.com/office/drawing/2014/main" id="{241A4459-0EB4-4688-8572-06BA95F5D702}"/>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Tree>
    <p:extLst>
      <p:ext uri="{BB962C8B-B14F-4D97-AF65-F5344CB8AC3E}">
        <p14:creationId xmlns:p14="http://schemas.microsoft.com/office/powerpoint/2010/main" val="9162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_Callout Opt2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D88AF363-7A35-104E-9A0A-BC860A4A42C8}"/>
              </a:ext>
            </a:extLst>
          </p:cNvPr>
          <p:cNvSpPr>
            <a:spLocks noGrp="1"/>
          </p:cNvSpPr>
          <p:nvPr>
            <p:ph idx="17" hasCustomPrompt="1"/>
          </p:nvPr>
        </p:nvSpPr>
        <p:spPr>
          <a:xfrm>
            <a:off x="384694" y="1702626"/>
            <a:ext cx="7492481" cy="457784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8" name="Text Placeholder 11"/>
          <p:cNvSpPr>
            <a:spLocks noGrp="1"/>
          </p:cNvSpPr>
          <p:nvPr>
            <p:ph type="body" sz="quarter" idx="15" hasCustomPrompt="1"/>
          </p:nvPr>
        </p:nvSpPr>
        <p:spPr bwMode="gray">
          <a:xfrm>
            <a:off x="8132063" y="1876358"/>
            <a:ext cx="3764662" cy="4404112"/>
          </a:xfrm>
          <a:prstGeom prst="rect">
            <a:avLst/>
          </a:prstGeom>
        </p:spPr>
        <p:txBody>
          <a:bodyPr wrap="square" anchor="t" anchorCtr="0">
            <a:noAutofit/>
          </a:bodyPr>
          <a:lstStyle>
            <a:lvl1pPr marL="0" marR="0" indent="0" algn="l" defTabSz="1219170" rtl="0" eaLnBrk="0" fontAlgn="base" latinLnBrk="0" hangingPunct="0">
              <a:lnSpc>
                <a:spcPct val="125000"/>
              </a:lnSpc>
              <a:spcBef>
                <a:spcPts val="0"/>
              </a:spcBef>
              <a:spcAft>
                <a:spcPct val="0"/>
              </a:spcAft>
              <a:buClrTx/>
              <a:buSzTx/>
              <a:buFontTx/>
              <a:buNone/>
              <a:tabLst/>
              <a:defRPr sz="2000" b="1" i="0" baseline="0">
                <a:solidFill>
                  <a:schemeClr val="accent1"/>
                </a:solidFill>
                <a:latin typeface="+mj-lt"/>
              </a:defRPr>
            </a:lvl1pPr>
            <a:lvl2pPr marL="230188" indent="-119063">
              <a:lnSpc>
                <a:spcPct val="100000"/>
              </a:lnSpc>
              <a:buFont typeface="Arial"/>
              <a:buChar char="•"/>
              <a:defRPr sz="1200" b="0" i="0" baseline="0">
                <a:solidFill>
                  <a:schemeClr val="accent1"/>
                </a:solidFill>
                <a:latin typeface="+mj-lt"/>
                <a:cs typeface="Arial"/>
              </a:defRPr>
            </a:lvl2pPr>
            <a:lvl3pPr marL="609585" indent="-228594">
              <a:lnSpc>
                <a:spcPct val="100000"/>
              </a:lnSpc>
              <a:buFont typeface="Arial" pitchFamily="34" charset="0"/>
              <a:buChar char="•"/>
              <a:defRPr sz="1200" b="0" i="0">
                <a:solidFill>
                  <a:schemeClr val="bg1"/>
                </a:solidFill>
                <a:latin typeface="+mj-lt"/>
                <a:cs typeface="Arial"/>
              </a:defRPr>
            </a:lvl3pPr>
            <a:lvl4pPr>
              <a:defRPr sz="2133" b="0" i="0">
                <a:latin typeface="Georgia" pitchFamily="18" charset="0"/>
              </a:defRPr>
            </a:lvl4pPr>
          </a:lstStyle>
          <a:p>
            <a:pPr lvl="0"/>
            <a:r>
              <a:rPr lang="en-US" noProof="0"/>
              <a:t>Callouts are 20pt Arial Bold sentence case lorem ipsum dolor sit </a:t>
            </a:r>
            <a:r>
              <a:rPr lang="en-US" noProof="0" err="1"/>
              <a:t>amet</a:t>
            </a:r>
            <a:r>
              <a:rPr lang="en-US" noProof="0"/>
              <a:t>, </a:t>
            </a:r>
            <a:r>
              <a:rPr lang="en-US" noProof="0" err="1"/>
              <a:t>consec</a:t>
            </a:r>
            <a:r>
              <a:rPr lang="en-US" noProof="0"/>
              <a:t> </a:t>
            </a:r>
            <a:r>
              <a:rPr lang="en-US" noProof="0" err="1"/>
              <a:t>tetuer</a:t>
            </a:r>
            <a:r>
              <a:rPr lang="en-US" noProof="0"/>
              <a:t> </a:t>
            </a:r>
            <a:r>
              <a:rPr lang="en-US" noProof="0" err="1"/>
              <a:t>adipiscing</a:t>
            </a:r>
            <a:r>
              <a:rPr lang="en-US" noProof="0"/>
              <a:t> </a:t>
            </a:r>
            <a:r>
              <a:rPr lang="en-US" noProof="0" err="1"/>
              <a:t>elit</a:t>
            </a:r>
            <a:r>
              <a:rPr lang="en-US" noProof="0"/>
              <a:t>, </a:t>
            </a:r>
            <a:r>
              <a:rPr lang="en-US" noProof="0" err="1"/>
              <a:t>sed</a:t>
            </a:r>
            <a:r>
              <a:rPr lang="en-US" noProof="0"/>
              <a:t> </a:t>
            </a:r>
            <a:r>
              <a:rPr lang="en-US" noProof="0" err="1"/>
              <a:t>diam</a:t>
            </a:r>
            <a:r>
              <a:rPr lang="en-US" noProof="0"/>
              <a:t> </a:t>
            </a:r>
            <a:r>
              <a:rPr lang="en-US" noProof="0" err="1"/>
              <a:t>nonummy</a:t>
            </a:r>
            <a:r>
              <a:rPr lang="en-US" noProof="0"/>
              <a:t> </a:t>
            </a:r>
            <a:r>
              <a:rPr lang="en-US" noProof="0" err="1"/>
              <a:t>nibh</a:t>
            </a:r>
            <a:r>
              <a:rPr lang="en-US" noProof="0"/>
              <a:t> </a:t>
            </a:r>
            <a:r>
              <a:rPr lang="en-US" noProof="0" err="1"/>
              <a:t>euismod</a:t>
            </a:r>
            <a:r>
              <a:rPr lang="en-US" noProof="0"/>
              <a:t> </a:t>
            </a:r>
            <a:r>
              <a:rPr lang="en-US" noProof="0" err="1"/>
              <a:t>tincidunt</a:t>
            </a:r>
            <a:r>
              <a:rPr lang="en-US" noProof="0"/>
              <a:t> </a:t>
            </a:r>
            <a:r>
              <a:rPr lang="en-US" noProof="0" err="1"/>
              <a:t>ut</a:t>
            </a:r>
            <a:r>
              <a:rPr lang="en-US" noProof="0"/>
              <a:t> </a:t>
            </a:r>
            <a:r>
              <a:rPr lang="en-US" noProof="0" err="1"/>
              <a:t>laoreet</a:t>
            </a:r>
            <a:r>
              <a:rPr lang="en-US" noProof="0"/>
              <a:t> dolore magna </a:t>
            </a:r>
            <a:r>
              <a:rPr lang="en-US" noProof="0" err="1"/>
              <a:t>aliquam</a:t>
            </a:r>
            <a:r>
              <a:rPr lang="en-US" noProof="0"/>
              <a:t> </a:t>
            </a:r>
            <a:r>
              <a:rPr lang="en-US" noProof="0" err="1"/>
              <a:t>erat</a:t>
            </a:r>
            <a:r>
              <a:rPr lang="en-US" noProof="0"/>
              <a:t> </a:t>
            </a:r>
            <a:r>
              <a:rPr lang="en-US" noProof="0" err="1"/>
              <a:t>volutpat</a:t>
            </a:r>
            <a:r>
              <a:rPr lang="en-US" noProof="0"/>
              <a:t>. </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wrap="square">
            <a:noAutofit/>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wrap="square" anchor="b" anchorCtr="0">
            <a:noAutofit/>
          </a:bodyPr>
          <a:lstStyle>
            <a:lvl1pPr>
              <a:defRPr sz="2800" b="1">
                <a:solidFill>
                  <a:schemeClr val="tx1"/>
                </a:solidFill>
              </a:defRPr>
            </a:lvl1pPr>
          </a:lstStyle>
          <a:p>
            <a:r>
              <a:rPr lang="en-US"/>
              <a:t>Headlines are 28pt Arial Bold sentence case</a:t>
            </a:r>
          </a:p>
        </p:txBody>
      </p:sp>
      <p:sp>
        <p:nvSpPr>
          <p:cNvPr id="60" name="Footer Placeholder 4">
            <a:extLst>
              <a:ext uri="{FF2B5EF4-FFF2-40B4-BE49-F238E27FC236}">
                <a16:creationId xmlns:a16="http://schemas.microsoft.com/office/drawing/2014/main" id="{02449CD6-629F-D647-95E7-AF3F9E15C483}"/>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cxnSp>
        <p:nvCxnSpPr>
          <p:cNvPr id="11" name="Straight Connector 10">
            <a:extLst>
              <a:ext uri="{FF2B5EF4-FFF2-40B4-BE49-F238E27FC236}">
                <a16:creationId xmlns:a16="http://schemas.microsoft.com/office/drawing/2014/main" id="{2BB5C6CE-599B-D241-B11C-1899212B39F3}"/>
              </a:ext>
            </a:extLst>
          </p:cNvPr>
          <p:cNvCxnSpPr>
            <a:cxnSpLocks/>
          </p:cNvCxnSpPr>
          <p:nvPr/>
        </p:nvCxnSpPr>
        <p:spPr>
          <a:xfrm>
            <a:off x="8132063" y="1784927"/>
            <a:ext cx="4148329"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3" name="Slide Number Placeholder 5">
            <a:extLst>
              <a:ext uri="{FF2B5EF4-FFF2-40B4-BE49-F238E27FC236}">
                <a16:creationId xmlns:a16="http://schemas.microsoft.com/office/drawing/2014/main" id="{5A70D40F-E06E-4AAC-8094-BC565B24D95E}"/>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2" name="Graphic 11">
            <a:extLst>
              <a:ext uri="{FF2B5EF4-FFF2-40B4-BE49-F238E27FC236}">
                <a16:creationId xmlns:a16="http://schemas.microsoft.com/office/drawing/2014/main" id="{F1328CB7-3B3E-0342-86D5-64775D744D1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5171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lumn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702626"/>
            <a:ext cx="5532119" cy="458114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702626"/>
            <a:ext cx="5532119" cy="4577857"/>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3"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2" name="Slide Number Placeholder 5">
            <a:extLst>
              <a:ext uri="{FF2B5EF4-FFF2-40B4-BE49-F238E27FC236}">
                <a16:creationId xmlns:a16="http://schemas.microsoft.com/office/drawing/2014/main" id="{2DFA1798-9673-4022-816E-704E37E4DEA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2420C18B-DFBF-C046-8D9E-FB3BB18EF16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9772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Column_NoSubhead - IQVIA">
    <p:spTree>
      <p:nvGrpSpPr>
        <p:cNvPr id="1" name=""/>
        <p:cNvGrpSpPr/>
        <p:nvPr/>
      </p:nvGrpSpPr>
      <p:grpSpPr>
        <a:xfrm>
          <a:off x="0" y="0"/>
          <a:ext cx="0" cy="0"/>
          <a:chOff x="0" y="0"/>
          <a:chExt cx="0" cy="0"/>
        </a:xfrm>
      </p:grpSpPr>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191135" y="1286358"/>
            <a:ext cx="5532119" cy="499412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6" name="Content Placeholder 2">
            <a:extLst>
              <a:ext uri="{FF2B5EF4-FFF2-40B4-BE49-F238E27FC236}">
                <a16:creationId xmlns:a16="http://schemas.microsoft.com/office/drawing/2014/main" id="{92D52BD9-DFA6-1D48-973A-A6C3C874E805}"/>
              </a:ext>
            </a:extLst>
          </p:cNvPr>
          <p:cNvSpPr>
            <a:spLocks noGrp="1"/>
          </p:cNvSpPr>
          <p:nvPr>
            <p:ph idx="18" hasCustomPrompt="1"/>
          </p:nvPr>
        </p:nvSpPr>
        <p:spPr>
          <a:xfrm>
            <a:off x="384694" y="1286358"/>
            <a:ext cx="5532119" cy="4994125"/>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0" name="Graphic 9">
            <a:extLst>
              <a:ext uri="{FF2B5EF4-FFF2-40B4-BE49-F238E27FC236}">
                <a16:creationId xmlns:a16="http://schemas.microsoft.com/office/drawing/2014/main" id="{AC061BF7-30ED-394B-918A-D1835A35BE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29269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D4242-30D3-4D6F-83E1-9D8590EAE0FF}" type="datetimeFigureOut">
              <a:rPr lang="en-GB" smtClean="0"/>
              <a:t>01/07/2026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355981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ree Column - IQVIA">
    <p:spTree>
      <p:nvGrpSpPr>
        <p:cNvPr id="1" name=""/>
        <p:cNvGrpSpPr/>
        <p:nvPr/>
      </p:nvGrpSpPr>
      <p:grpSpPr>
        <a:xfrm>
          <a:off x="0" y="0"/>
          <a:ext cx="0" cy="0"/>
          <a:chOff x="0" y="0"/>
          <a:chExt cx="0" cy="0"/>
        </a:xfrm>
      </p:grpSpPr>
      <p:sp>
        <p:nvSpPr>
          <p:cNvPr id="56" name="Content Placeholder 2">
            <a:extLst>
              <a:ext uri="{FF2B5EF4-FFF2-40B4-BE49-F238E27FC236}">
                <a16:creationId xmlns:a16="http://schemas.microsoft.com/office/drawing/2014/main" id="{C2AC1106-6E0D-B341-B75A-C8C2F73E3F26}"/>
              </a:ext>
            </a:extLst>
          </p:cNvPr>
          <p:cNvSpPr>
            <a:spLocks noGrp="1"/>
          </p:cNvSpPr>
          <p:nvPr>
            <p:ph idx="19" hasCustomPrompt="1"/>
          </p:nvPr>
        </p:nvSpPr>
        <p:spPr>
          <a:xfrm>
            <a:off x="384694" y="1702626"/>
            <a:ext cx="3621024" cy="4577857"/>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8" name="Content Placeholder 2">
            <a:extLst>
              <a:ext uri="{FF2B5EF4-FFF2-40B4-BE49-F238E27FC236}">
                <a16:creationId xmlns:a16="http://schemas.microsoft.com/office/drawing/2014/main" id="{ABC0DBC1-9787-6A4E-A4B1-E0E8BE5E8F02}"/>
              </a:ext>
            </a:extLst>
          </p:cNvPr>
          <p:cNvSpPr>
            <a:spLocks noGrp="1"/>
          </p:cNvSpPr>
          <p:nvPr>
            <p:ph idx="20" hasCustomPrompt="1"/>
          </p:nvPr>
        </p:nvSpPr>
        <p:spPr>
          <a:xfrm>
            <a:off x="8102230" y="1702627"/>
            <a:ext cx="3621024" cy="457785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9" name="Content Placeholder 2">
            <a:extLst>
              <a:ext uri="{FF2B5EF4-FFF2-40B4-BE49-F238E27FC236}">
                <a16:creationId xmlns:a16="http://schemas.microsoft.com/office/drawing/2014/main" id="{88B0BB6F-D4FA-D54D-A387-A1834DE59B82}"/>
              </a:ext>
            </a:extLst>
          </p:cNvPr>
          <p:cNvSpPr>
            <a:spLocks noGrp="1"/>
          </p:cNvSpPr>
          <p:nvPr>
            <p:ph idx="21" hasCustomPrompt="1"/>
          </p:nvPr>
        </p:nvSpPr>
        <p:spPr>
          <a:xfrm>
            <a:off x="4243462" y="1702627"/>
            <a:ext cx="3621024" cy="4577856"/>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5"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61" name="Footer Placeholder 4">
            <a:extLst>
              <a:ext uri="{FF2B5EF4-FFF2-40B4-BE49-F238E27FC236}">
                <a16:creationId xmlns:a16="http://schemas.microsoft.com/office/drawing/2014/main" id="{2B619D02-ECD0-CE4F-A007-98E4EF45BF9C}"/>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3" name="Slide Number Placeholder 5">
            <a:extLst>
              <a:ext uri="{FF2B5EF4-FFF2-40B4-BE49-F238E27FC236}">
                <a16:creationId xmlns:a16="http://schemas.microsoft.com/office/drawing/2014/main" id="{C02E0708-4D86-44F8-B4F9-1E6BEA5F151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11" name="Graphic 10">
            <a:extLst>
              <a:ext uri="{FF2B5EF4-FFF2-40B4-BE49-F238E27FC236}">
                <a16:creationId xmlns:a16="http://schemas.microsoft.com/office/drawing/2014/main" id="{DF16763F-C469-814B-B3F1-2A463EAEA87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7105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Only - IQVIA">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4694" y="294468"/>
            <a:ext cx="11338560" cy="768263"/>
          </a:xfrm>
          <a:prstGeom prst="rect">
            <a:avLst/>
          </a:prstGeom>
        </p:spPr>
        <p:txBody>
          <a:bodyPr lIns="91440" tIns="45720" rIns="91440" bIns="45720" anchor="b" anchorCtr="0"/>
          <a:lstStyle>
            <a:lvl1pPr>
              <a:defRPr sz="2800" b="1">
                <a:solidFill>
                  <a:schemeClr val="tx1"/>
                </a:solidFill>
              </a:defRPr>
            </a:lvl1pPr>
          </a:lstStyle>
          <a:p>
            <a:r>
              <a:rPr lang="en-US"/>
              <a:t>Headlines are 28pt Arial Bold sentence case</a:t>
            </a:r>
          </a:p>
        </p:txBody>
      </p:sp>
      <p:sp>
        <p:nvSpPr>
          <p:cNvPr id="53" name="Footer Placeholder 4">
            <a:extLst>
              <a:ext uri="{FF2B5EF4-FFF2-40B4-BE49-F238E27FC236}">
                <a16:creationId xmlns:a16="http://schemas.microsoft.com/office/drawing/2014/main" id="{B43D20F7-04AA-0E4D-91D5-5DB9ECAF95F0}"/>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29" name="Slide Number Placeholder 5">
            <a:extLst>
              <a:ext uri="{FF2B5EF4-FFF2-40B4-BE49-F238E27FC236}">
                <a16:creationId xmlns:a16="http://schemas.microsoft.com/office/drawing/2014/main" id="{5EA968B8-FA3A-4F62-92E8-E94086C1347B}"/>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7" name="Graphic 6">
            <a:extLst>
              <a:ext uri="{FF2B5EF4-FFF2-40B4-BE49-F238E27FC236}">
                <a16:creationId xmlns:a16="http://schemas.microsoft.com/office/drawing/2014/main" id="{D12220C1-1EAE-C14B-89F3-9751E5993BA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1860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Subhead_Only - IQVIA">
    <p:spTree>
      <p:nvGrpSpPr>
        <p:cNvPr id="1" name=""/>
        <p:cNvGrpSpPr/>
        <p:nvPr/>
      </p:nvGrpSpPr>
      <p:grpSpPr>
        <a:xfrm>
          <a:off x="0" y="0"/>
          <a:ext cx="0" cy="0"/>
          <a:chOff x="0" y="0"/>
          <a:chExt cx="0" cy="0"/>
        </a:xfrm>
      </p:grpSpPr>
      <p:sp>
        <p:nvSpPr>
          <p:cNvPr id="12" name="Text Placeholder 8"/>
          <p:cNvSpPr>
            <a:spLocks noGrp="1"/>
          </p:cNvSpPr>
          <p:nvPr>
            <p:ph type="body" sz="quarter" idx="16" hasCustomPrompt="1"/>
          </p:nvPr>
        </p:nvSpPr>
        <p:spPr>
          <a:xfrm>
            <a:off x="384694" y="1081826"/>
            <a:ext cx="11338560" cy="402336"/>
          </a:xfrm>
          <a:prstGeom prst="rect">
            <a:avLst/>
          </a:prstGeom>
        </p:spPr>
        <p:txBody>
          <a:bodyPr/>
          <a:lstStyle>
            <a:lvl1pPr marL="0" indent="0">
              <a:spcBef>
                <a:spcPts val="0"/>
              </a:spcBef>
              <a:buNone/>
              <a:defRPr sz="2000" i="1" baseline="0">
                <a:solidFill>
                  <a:schemeClr val="accent1"/>
                </a:solidFill>
              </a:defRPr>
            </a:lvl1pPr>
          </a:lstStyle>
          <a:p>
            <a:pPr lvl="0"/>
            <a:r>
              <a:rPr lang="en-US"/>
              <a:t>Subheads are 20pt Arial Italic sentence case</a:t>
            </a:r>
          </a:p>
        </p:txBody>
      </p:sp>
      <p:sp>
        <p:nvSpPr>
          <p:cNvPr id="13" name="Title 1"/>
          <p:cNvSpPr>
            <a:spLocks noGrp="1"/>
          </p:cNvSpPr>
          <p:nvPr>
            <p:ph type="title" hasCustomPrompt="1"/>
          </p:nvPr>
        </p:nvSpPr>
        <p:spPr>
          <a:xfrm>
            <a:off x="384694" y="294468"/>
            <a:ext cx="11338560" cy="768263"/>
          </a:xfrm>
          <a:prstGeom prst="rect">
            <a:avLst/>
          </a:prstGeom>
        </p:spPr>
        <p:txBody>
          <a:bodyPr anchor="b" anchorCtr="0"/>
          <a:lstStyle>
            <a:lvl1pPr>
              <a:defRPr sz="2800" b="1">
                <a:solidFill>
                  <a:schemeClr val="tx1"/>
                </a:solidFill>
              </a:defRPr>
            </a:lvl1pPr>
          </a:lstStyle>
          <a:p>
            <a:r>
              <a:rPr lang="en-US"/>
              <a:t>Headlines are 28pt Arial Bold sentence case</a:t>
            </a:r>
          </a:p>
        </p:txBody>
      </p:sp>
      <p:sp>
        <p:nvSpPr>
          <p:cNvPr id="55" name="Footer Placeholder 4">
            <a:extLst>
              <a:ext uri="{FF2B5EF4-FFF2-40B4-BE49-F238E27FC236}">
                <a16:creationId xmlns:a16="http://schemas.microsoft.com/office/drawing/2014/main" id="{76ED9213-76D9-7A47-BBC6-21289543AEB2}"/>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5" name="Slide Number Placeholder 5">
            <a:extLst>
              <a:ext uri="{FF2B5EF4-FFF2-40B4-BE49-F238E27FC236}">
                <a16:creationId xmlns:a16="http://schemas.microsoft.com/office/drawing/2014/main" id="{1E387831-BA5F-49F6-AA7A-A7D23D1B4F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8" name="Graphic 7">
            <a:extLst>
              <a:ext uri="{FF2B5EF4-FFF2-40B4-BE49-F238E27FC236}">
                <a16:creationId xmlns:a16="http://schemas.microsoft.com/office/drawing/2014/main" id="{BCBCE073-12D8-9D4F-9B15-2F9BE4AC354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0663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ogo Only - IQVIA">
    <p:spTree>
      <p:nvGrpSpPr>
        <p:cNvPr id="1" name=""/>
        <p:cNvGrpSpPr/>
        <p:nvPr/>
      </p:nvGrpSpPr>
      <p:grpSpPr>
        <a:xfrm>
          <a:off x="0" y="0"/>
          <a:ext cx="0" cy="0"/>
          <a:chOff x="0" y="0"/>
          <a:chExt cx="0" cy="0"/>
        </a:xfrm>
      </p:grpSpPr>
      <p:sp>
        <p:nvSpPr>
          <p:cNvPr id="53" name="Footer Placeholder 4">
            <a:extLst>
              <a:ext uri="{FF2B5EF4-FFF2-40B4-BE49-F238E27FC236}">
                <a16:creationId xmlns:a16="http://schemas.microsoft.com/office/drawing/2014/main" id="{EBE92459-5CCD-6042-9D0E-BAC9DA03F841}"/>
              </a:ext>
            </a:extLst>
          </p:cNvPr>
          <p:cNvSpPr>
            <a:spLocks noGrp="1"/>
          </p:cNvSpPr>
          <p:nvPr>
            <p:ph type="ftr" sz="quarter" idx="3"/>
          </p:nvPr>
        </p:nvSpPr>
        <p:spPr bwMode="gray">
          <a:xfrm>
            <a:off x="384694" y="6387858"/>
            <a:ext cx="928548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31" name="Slide Number Placeholder 5">
            <a:extLst>
              <a:ext uri="{FF2B5EF4-FFF2-40B4-BE49-F238E27FC236}">
                <a16:creationId xmlns:a16="http://schemas.microsoft.com/office/drawing/2014/main" id="{75C2CC54-E1EC-4DF9-A3B0-2009DB97279A}"/>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6" name="Graphic 5">
            <a:extLst>
              <a:ext uri="{FF2B5EF4-FFF2-40B4-BE49-F238E27FC236}">
                <a16:creationId xmlns:a16="http://schemas.microsoft.com/office/drawing/2014/main" id="{A8B63251-79DB-3544-890F-9DDA614A5D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29749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 IQVIA">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EFF783-1996-4984-99EE-7B1AC1AE1A3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Tree>
    <p:extLst>
      <p:ext uri="{BB962C8B-B14F-4D97-AF65-F5344CB8AC3E}">
        <p14:creationId xmlns:p14="http://schemas.microsoft.com/office/powerpoint/2010/main" val="6465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234">
          <p15:clr>
            <a:srgbClr val="FBAE40"/>
          </p15:clr>
        </p15:guide>
        <p15:guide id="4" pos="740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Half Photo Left - IQVIA">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07A7498E-6C5A-334A-934D-1310A399752F}"/>
              </a:ext>
            </a:extLst>
          </p:cNvPr>
          <p:cNvSpPr>
            <a:spLocks noGrp="1"/>
          </p:cNvSpPr>
          <p:nvPr>
            <p:ph type="pic" sz="quarter" idx="12"/>
          </p:nvPr>
        </p:nvSpPr>
        <p:spPr>
          <a:xfrm>
            <a:off x="0" y="0"/>
            <a:ext cx="6108192" cy="6858000"/>
          </a:xfrm>
          <a:prstGeom prst="rect">
            <a:avLst/>
          </a:prstGeom>
          <a:blipFill>
            <a:blip r:embed="rId2"/>
            <a:stretch>
              <a:fillRect l="1"/>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57" name="Content Placeholder 2">
            <a:extLst>
              <a:ext uri="{FF2B5EF4-FFF2-40B4-BE49-F238E27FC236}">
                <a16:creationId xmlns:a16="http://schemas.microsoft.com/office/drawing/2014/main" id="{BB33977D-340C-C244-98B1-44E8B03BE8F1}"/>
              </a:ext>
            </a:extLst>
          </p:cNvPr>
          <p:cNvSpPr>
            <a:spLocks noGrp="1"/>
          </p:cNvSpPr>
          <p:nvPr>
            <p:ph idx="19" hasCustomPrompt="1"/>
          </p:nvPr>
        </p:nvSpPr>
        <p:spPr>
          <a:xfrm>
            <a:off x="6503691" y="2079330"/>
            <a:ext cx="5219563" cy="42011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14" name="Title 1"/>
          <p:cNvSpPr>
            <a:spLocks noGrp="1"/>
          </p:cNvSpPr>
          <p:nvPr>
            <p:ph type="title" hasCustomPrompt="1"/>
          </p:nvPr>
        </p:nvSpPr>
        <p:spPr>
          <a:xfrm>
            <a:off x="6485711" y="1079592"/>
            <a:ext cx="5237542" cy="768263"/>
          </a:xfrm>
          <a:prstGeom prst="rect">
            <a:avLst/>
          </a:prstGeom>
        </p:spPr>
        <p:txBody>
          <a:bodyPr anchor="b" anchorCtr="0"/>
          <a:lstStyle>
            <a:lvl1pPr>
              <a:defRPr sz="2000" b="1">
                <a:solidFill>
                  <a:schemeClr val="tx1"/>
                </a:solidFill>
              </a:defRPr>
            </a:lvl1pPr>
          </a:lstStyle>
          <a:p>
            <a:r>
              <a:rPr lang="en-US"/>
              <a:t>Headlines are 20pt Arial Bold sentence case</a:t>
            </a:r>
          </a:p>
        </p:txBody>
      </p:sp>
      <p:sp>
        <p:nvSpPr>
          <p:cNvPr id="59" name="Footer Placeholder 4">
            <a:extLst>
              <a:ext uri="{FF2B5EF4-FFF2-40B4-BE49-F238E27FC236}">
                <a16:creationId xmlns:a16="http://schemas.microsoft.com/office/drawing/2014/main" id="{7F2D66EE-4D77-E145-9576-4E9D03CE46FE}"/>
              </a:ext>
            </a:extLst>
          </p:cNvPr>
          <p:cNvSpPr>
            <a:spLocks noGrp="1"/>
          </p:cNvSpPr>
          <p:nvPr>
            <p:ph type="ftr" sz="quarter" idx="3"/>
          </p:nvPr>
        </p:nvSpPr>
        <p:spPr bwMode="gray">
          <a:xfrm>
            <a:off x="6485710" y="6387858"/>
            <a:ext cx="3184467"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sp>
        <p:nvSpPr>
          <p:cNvPr id="11" name="Text Placeholder 21">
            <a:extLst>
              <a:ext uri="{FF2B5EF4-FFF2-40B4-BE49-F238E27FC236}">
                <a16:creationId xmlns:a16="http://schemas.microsoft.com/office/drawing/2014/main" id="{0A3F7CAF-2DCF-AE44-8B02-C3A9F59943CD}"/>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6.68” wide X 7.5” tall at 150dpi resolution</a:t>
            </a:r>
          </a:p>
        </p:txBody>
      </p:sp>
      <p:pic>
        <p:nvPicPr>
          <p:cNvPr id="12" name="Graphic 11">
            <a:extLst>
              <a:ext uri="{FF2B5EF4-FFF2-40B4-BE49-F238E27FC236}">
                <a16:creationId xmlns:a16="http://schemas.microsoft.com/office/drawing/2014/main" id="{BB9E4976-132F-F449-8124-B504F37C987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329030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Half Photo Right - IQVIA">
    <p:spTree>
      <p:nvGrpSpPr>
        <p:cNvPr id="1" name=""/>
        <p:cNvGrpSpPr/>
        <p:nvPr/>
      </p:nvGrpSpPr>
      <p:grpSpPr>
        <a:xfrm>
          <a:off x="0" y="0"/>
          <a:ext cx="0" cy="0"/>
          <a:chOff x="0" y="0"/>
          <a:chExt cx="0" cy="0"/>
        </a:xfrm>
      </p:grpSpPr>
      <p:sp>
        <p:nvSpPr>
          <p:cNvPr id="16" name="Picture Placeholder 8">
            <a:extLst>
              <a:ext uri="{FF2B5EF4-FFF2-40B4-BE49-F238E27FC236}">
                <a16:creationId xmlns:a16="http://schemas.microsoft.com/office/drawing/2014/main" id="{08ABCCBF-3981-0241-8287-3903E6249049}"/>
              </a:ext>
            </a:extLst>
          </p:cNvPr>
          <p:cNvSpPr>
            <a:spLocks noGrp="1"/>
          </p:cNvSpPr>
          <p:nvPr>
            <p:ph type="pic" sz="quarter" idx="12"/>
          </p:nvPr>
        </p:nvSpPr>
        <p:spPr>
          <a:xfrm>
            <a:off x="6083808" y="0"/>
            <a:ext cx="6108192" cy="6858000"/>
          </a:xfrm>
          <a:prstGeom prst="rect">
            <a:avLst/>
          </a:prstGeom>
          <a:blipFill>
            <a:blip r:embed="rId2"/>
            <a:stretch>
              <a:fillRect l="1"/>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9" name="Slide Number Placeholder 5">
            <a:extLst>
              <a:ext uri="{FF2B5EF4-FFF2-40B4-BE49-F238E27FC236}">
                <a16:creationId xmlns:a16="http://schemas.microsoft.com/office/drawing/2014/main" id="{F54E4B32-E13F-4B83-8982-BF8073A1DC94}"/>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chemeClr val="bg1"/>
                </a:solidFill>
              </a:rPr>
              <a:t>‹#›</a:t>
            </a:fld>
            <a:endParaRPr lang="en-US" sz="800" b="0">
              <a:solidFill>
                <a:schemeClr val="bg1"/>
              </a:solidFill>
            </a:endParaRPr>
          </a:p>
        </p:txBody>
      </p:sp>
      <p:sp>
        <p:nvSpPr>
          <p:cNvPr id="11" name="Text Placeholder 21">
            <a:extLst>
              <a:ext uri="{FF2B5EF4-FFF2-40B4-BE49-F238E27FC236}">
                <a16:creationId xmlns:a16="http://schemas.microsoft.com/office/drawing/2014/main" id="{0A3F7CAF-2DCF-AE44-8B02-C3A9F59943CD}"/>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6.68” wide X 7.5” tall at 150dpi resolution</a:t>
            </a:r>
          </a:p>
        </p:txBody>
      </p:sp>
      <p:sp>
        <p:nvSpPr>
          <p:cNvPr id="13" name="Title 1">
            <a:extLst>
              <a:ext uri="{FF2B5EF4-FFF2-40B4-BE49-F238E27FC236}">
                <a16:creationId xmlns:a16="http://schemas.microsoft.com/office/drawing/2014/main" id="{DB8F1DF2-27A3-8249-8796-6A002E0D8CF0}"/>
              </a:ext>
            </a:extLst>
          </p:cNvPr>
          <p:cNvSpPr>
            <a:spLocks noGrp="1"/>
          </p:cNvSpPr>
          <p:nvPr>
            <p:ph type="title" hasCustomPrompt="1"/>
          </p:nvPr>
        </p:nvSpPr>
        <p:spPr>
          <a:xfrm>
            <a:off x="384694" y="1079592"/>
            <a:ext cx="5237543" cy="768263"/>
          </a:xfrm>
          <a:prstGeom prst="rect">
            <a:avLst/>
          </a:prstGeom>
        </p:spPr>
        <p:txBody>
          <a:bodyPr anchor="b" anchorCtr="0"/>
          <a:lstStyle>
            <a:lvl1pPr>
              <a:defRPr sz="2000" b="1">
                <a:solidFill>
                  <a:schemeClr val="tx1"/>
                </a:solidFill>
              </a:defRPr>
            </a:lvl1pPr>
          </a:lstStyle>
          <a:p>
            <a:r>
              <a:rPr lang="en-US"/>
              <a:t>Headlines are 20pt Arial Bold sentence case</a:t>
            </a:r>
          </a:p>
        </p:txBody>
      </p:sp>
      <p:sp>
        <p:nvSpPr>
          <p:cNvPr id="15" name="Footer Placeholder 4">
            <a:extLst>
              <a:ext uri="{FF2B5EF4-FFF2-40B4-BE49-F238E27FC236}">
                <a16:creationId xmlns:a16="http://schemas.microsoft.com/office/drawing/2014/main" id="{9DD56D8B-7A45-7247-92A2-DECA0DA4B2B6}"/>
              </a:ext>
            </a:extLst>
          </p:cNvPr>
          <p:cNvSpPr>
            <a:spLocks noGrp="1"/>
          </p:cNvSpPr>
          <p:nvPr>
            <p:ph type="ftr" sz="quarter" idx="3"/>
          </p:nvPr>
        </p:nvSpPr>
        <p:spPr bwMode="gray">
          <a:xfrm>
            <a:off x="384694" y="6387858"/>
            <a:ext cx="5237543"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8" name="Content Placeholder 2">
            <a:extLst>
              <a:ext uri="{FF2B5EF4-FFF2-40B4-BE49-F238E27FC236}">
                <a16:creationId xmlns:a16="http://schemas.microsoft.com/office/drawing/2014/main" id="{04B5D617-8638-9248-B078-99CA6D58FCAF}"/>
              </a:ext>
            </a:extLst>
          </p:cNvPr>
          <p:cNvSpPr>
            <a:spLocks noGrp="1"/>
          </p:cNvSpPr>
          <p:nvPr>
            <p:ph idx="19" hasCustomPrompt="1"/>
          </p:nvPr>
        </p:nvSpPr>
        <p:spPr>
          <a:xfrm>
            <a:off x="402674" y="2079330"/>
            <a:ext cx="5219563" cy="4201154"/>
          </a:xfrm>
          <a:prstGeom prst="rect">
            <a:avLst/>
          </a:prstGeom>
        </p:spPr>
        <p:txBody>
          <a:bodyPr/>
          <a:lstStyle>
            <a:lvl1pPr marL="182880" indent="-182880">
              <a:lnSpc>
                <a:spcPct val="100000"/>
              </a:lnSpc>
              <a:spcBef>
                <a:spcPts val="1000"/>
              </a:spcBef>
              <a:defRPr sz="1600">
                <a:solidFill>
                  <a:schemeClr val="tx1"/>
                </a:solidFill>
              </a:defRPr>
            </a:lvl1pPr>
            <a:lvl2pPr marL="365760" indent="-182880">
              <a:lnSpc>
                <a:spcPct val="100000"/>
              </a:lnSpc>
              <a:spcBef>
                <a:spcPts val="800"/>
              </a:spcBef>
              <a:buFont typeface="Arial" panose="020B0604020202020204" pitchFamily="34" charset="0"/>
              <a:buChar char="-"/>
              <a:defRPr sz="1600">
                <a:solidFill>
                  <a:schemeClr val="tx1"/>
                </a:solidFill>
              </a:defRPr>
            </a:lvl2pPr>
            <a:lvl3pPr marL="548640" indent="-182880">
              <a:lnSpc>
                <a:spcPct val="100000"/>
              </a:lnSpc>
              <a:spcBef>
                <a:spcPts val="800"/>
              </a:spcBef>
              <a:buFont typeface="Arial" panose="020B0604020202020204" pitchFamily="34" charset="0"/>
              <a:buChar char="›"/>
              <a:defRPr sz="1600">
                <a:solidFill>
                  <a:schemeClr val="tx1"/>
                </a:solidFill>
              </a:defRPr>
            </a:lvl3pPr>
            <a:lvl4pPr marL="731520" indent="-182880">
              <a:lnSpc>
                <a:spcPct val="100000"/>
              </a:lnSpc>
              <a:spcBef>
                <a:spcPts val="800"/>
              </a:spcBef>
              <a:buFont typeface="Arial" panose="020B0604020202020204" pitchFamily="34" charset="0"/>
              <a:buChar char="»"/>
              <a:defRPr sz="1600">
                <a:solidFill>
                  <a:schemeClr val="tx1"/>
                </a:solidFill>
              </a:defRPr>
            </a:lvl4pPr>
            <a:lvl5pPr marL="914400" indent="-182880">
              <a:lnSpc>
                <a:spcPct val="100000"/>
              </a:lnSpc>
              <a:spcBef>
                <a:spcPts val="800"/>
              </a:spcBef>
              <a:buSzPct val="75000"/>
              <a:buFont typeface="Wingdings" panose="05000000000000000000" pitchFamily="2" charset="2"/>
              <a:buChar char="§"/>
              <a:defRPr sz="1600">
                <a:solidFill>
                  <a:schemeClr val="tx1"/>
                </a:solidFill>
              </a:defRPr>
            </a:lvl5pPr>
          </a:lstStyle>
          <a:p>
            <a:pPr lvl="0"/>
            <a:r>
              <a:rPr lang="en-US"/>
              <a:t>Arial 16pt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Tree>
    <p:extLst>
      <p:ext uri="{BB962C8B-B14F-4D97-AF65-F5344CB8AC3E}">
        <p14:creationId xmlns:p14="http://schemas.microsoft.com/office/powerpoint/2010/main" val="420635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vider Photo Left - IQVI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1EBA7B86-AF66-5642-80C5-A8A4D9FEB9C2}"/>
              </a:ext>
            </a:extLst>
          </p:cNvPr>
          <p:cNvSpPr>
            <a:spLocks noGrp="1"/>
          </p:cNvSpPr>
          <p:nvPr>
            <p:ph type="pic" sz="quarter" idx="13"/>
          </p:nvPr>
        </p:nvSpPr>
        <p:spPr>
          <a:xfrm>
            <a:off x="0" y="0"/>
            <a:ext cx="12192000" cy="6858000"/>
          </a:xfrm>
          <a:prstGeom prst="rect">
            <a:avLst/>
          </a:prstGeom>
          <a:blipFill dpi="0" rotWithShape="1">
            <a:blip r:embed="rId2"/>
            <a:srcRect/>
            <a:stretch>
              <a:fillRect/>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10" name="Title 1">
            <a:extLst>
              <a:ext uri="{FF2B5EF4-FFF2-40B4-BE49-F238E27FC236}">
                <a16:creationId xmlns:a16="http://schemas.microsoft.com/office/drawing/2014/main" id="{43B40F6B-0093-4E4E-93B6-688B272C1086}"/>
              </a:ext>
            </a:extLst>
          </p:cNvPr>
          <p:cNvSpPr>
            <a:spLocks noGrp="1"/>
          </p:cNvSpPr>
          <p:nvPr>
            <p:ph type="title" hasCustomPrompt="1"/>
          </p:nvPr>
        </p:nvSpPr>
        <p:spPr bwMode="white">
          <a:xfrm>
            <a:off x="1044112" y="0"/>
            <a:ext cx="4114799" cy="2971800"/>
          </a:xfrm>
          <a:prstGeom prst="rect">
            <a:avLst/>
          </a:prstGeom>
          <a:solidFill>
            <a:srgbClr val="F4F4F4"/>
          </a:solidFill>
          <a:ln>
            <a:noFill/>
          </a:ln>
        </p:spPr>
        <p:txBody>
          <a:bodyPr lIns="274320" anchor="ctr" anchorCtr="0"/>
          <a:lstStyle>
            <a:lvl1pPr>
              <a:lnSpc>
                <a:spcPct val="100000"/>
              </a:lnSpc>
              <a:defRPr sz="3600" b="1">
                <a:solidFill>
                  <a:schemeClr val="accent1"/>
                </a:solidFill>
              </a:defRPr>
            </a:lvl1pPr>
          </a:lstStyle>
          <a:p>
            <a:r>
              <a:rPr lang="en-US"/>
              <a:t>Photo dividers with text on left 36pt Arial Bold sentence case</a:t>
            </a:r>
          </a:p>
        </p:txBody>
      </p:sp>
      <p:sp>
        <p:nvSpPr>
          <p:cNvPr id="5" name="Slide Number Placeholder 5">
            <a:extLst>
              <a:ext uri="{FF2B5EF4-FFF2-40B4-BE49-F238E27FC236}">
                <a16:creationId xmlns:a16="http://schemas.microsoft.com/office/drawing/2014/main" id="{7D62E9D9-E5C1-F84F-9915-F25709579CD2}"/>
              </a:ext>
            </a:extLst>
          </p:cNvPr>
          <p:cNvSpPr txBox="1">
            <a:spLocks/>
          </p:cNvSpPr>
          <p:nvPr/>
        </p:nvSpPr>
        <p:spPr bwMode="white">
          <a:xfrm>
            <a:off x="11708455" y="6548145"/>
            <a:ext cx="3678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chemeClr val="bg1"/>
                </a:solidFill>
              </a:rPr>
              <a:t>‹#›</a:t>
            </a:fld>
            <a:endParaRPr lang="en-US" sz="800" b="0">
              <a:solidFill>
                <a:schemeClr val="bg1"/>
              </a:solidFill>
            </a:endParaRPr>
          </a:p>
        </p:txBody>
      </p:sp>
      <p:sp>
        <p:nvSpPr>
          <p:cNvPr id="6" name="Text Placeholder 21">
            <a:extLst>
              <a:ext uri="{FF2B5EF4-FFF2-40B4-BE49-F238E27FC236}">
                <a16:creationId xmlns:a16="http://schemas.microsoft.com/office/drawing/2014/main" id="{72E2FA7F-1AB5-4252-BF66-00A17FC6F030}"/>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13.33” wide X 7.5” tall at 150dpi resolution</a:t>
            </a:r>
          </a:p>
        </p:txBody>
      </p:sp>
    </p:spTree>
    <p:extLst>
      <p:ext uri="{BB962C8B-B14F-4D97-AF65-F5344CB8AC3E}">
        <p14:creationId xmlns:p14="http://schemas.microsoft.com/office/powerpoint/2010/main" val="37087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vider Photo Right - IQVIA">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D8C96C06-AFDA-BB43-A8AD-9713C5A7978C}"/>
              </a:ext>
            </a:extLst>
          </p:cNvPr>
          <p:cNvSpPr>
            <a:spLocks noGrp="1" noChangeAspect="1"/>
          </p:cNvSpPr>
          <p:nvPr>
            <p:ph type="pic" sz="quarter" idx="13"/>
          </p:nvPr>
        </p:nvSpPr>
        <p:spPr>
          <a:xfrm>
            <a:off x="0" y="0"/>
            <a:ext cx="12192000" cy="6858000"/>
          </a:xfrm>
          <a:prstGeom prst="rect">
            <a:avLst/>
          </a:prstGeom>
          <a:blipFill dpi="0" rotWithShape="1">
            <a:blip r:embed="rId2"/>
            <a:srcRect/>
            <a:stretch>
              <a:fillRect/>
            </a:stretch>
          </a:blipFill>
          <a:effectLst/>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6000" b="1">
                <a:solidFill>
                  <a:srgbClr val="DA291C"/>
                </a:solidFill>
              </a:defRPr>
            </a:lvl1pPr>
          </a:lstStyle>
          <a:p>
            <a:r>
              <a:rPr lang="en-US"/>
              <a:t>Click icon to add picture</a:t>
            </a:r>
          </a:p>
        </p:txBody>
      </p:sp>
      <p:sp>
        <p:nvSpPr>
          <p:cNvPr id="6" name="Slide Number Placeholder 5">
            <a:extLst>
              <a:ext uri="{FF2B5EF4-FFF2-40B4-BE49-F238E27FC236}">
                <a16:creationId xmlns:a16="http://schemas.microsoft.com/office/drawing/2014/main" id="{29EE2810-5A25-4006-AC1A-C7724FC47010}"/>
              </a:ext>
            </a:extLst>
          </p:cNvPr>
          <p:cNvSpPr txBox="1">
            <a:spLocks/>
          </p:cNvSpPr>
          <p:nvPr/>
        </p:nvSpPr>
        <p:spPr bwMode="white">
          <a:xfrm>
            <a:off x="11708455" y="6548145"/>
            <a:ext cx="3678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chemeClr val="bg1"/>
                </a:solidFill>
              </a:rPr>
              <a:t>‹#›</a:t>
            </a:fld>
            <a:endParaRPr lang="en-US" sz="800" b="0">
              <a:solidFill>
                <a:schemeClr val="bg1"/>
              </a:solidFill>
            </a:endParaRPr>
          </a:p>
        </p:txBody>
      </p:sp>
      <p:sp>
        <p:nvSpPr>
          <p:cNvPr id="9" name="Title 1">
            <a:extLst>
              <a:ext uri="{FF2B5EF4-FFF2-40B4-BE49-F238E27FC236}">
                <a16:creationId xmlns:a16="http://schemas.microsoft.com/office/drawing/2014/main" id="{0E374672-D2D3-4DCE-8649-950F3EAEDBB8}"/>
              </a:ext>
            </a:extLst>
          </p:cNvPr>
          <p:cNvSpPr>
            <a:spLocks noGrp="1"/>
          </p:cNvSpPr>
          <p:nvPr>
            <p:ph type="title" hasCustomPrompt="1"/>
          </p:nvPr>
        </p:nvSpPr>
        <p:spPr bwMode="white">
          <a:xfrm>
            <a:off x="7033089" y="0"/>
            <a:ext cx="4114799" cy="2971800"/>
          </a:xfrm>
          <a:prstGeom prst="rect">
            <a:avLst/>
          </a:prstGeom>
          <a:solidFill>
            <a:srgbClr val="F4F4F4"/>
          </a:solidFill>
        </p:spPr>
        <p:txBody>
          <a:bodyPr lIns="274320" anchor="ctr" anchorCtr="0"/>
          <a:lstStyle>
            <a:lvl1pPr>
              <a:lnSpc>
                <a:spcPct val="100000"/>
              </a:lnSpc>
              <a:defRPr sz="3600" b="1">
                <a:solidFill>
                  <a:schemeClr val="accent1"/>
                </a:solidFill>
              </a:defRPr>
            </a:lvl1pPr>
          </a:lstStyle>
          <a:p>
            <a:r>
              <a:rPr lang="en-US"/>
              <a:t>Photo dividers with text on right 36pt Arial Bold sentence case</a:t>
            </a:r>
          </a:p>
        </p:txBody>
      </p:sp>
      <p:sp>
        <p:nvSpPr>
          <p:cNvPr id="7" name="Text Placeholder 21">
            <a:extLst>
              <a:ext uri="{FF2B5EF4-FFF2-40B4-BE49-F238E27FC236}">
                <a16:creationId xmlns:a16="http://schemas.microsoft.com/office/drawing/2014/main" id="{24BBE5E7-5805-45C0-A8D8-6F96062DEC21}"/>
              </a:ext>
            </a:extLst>
          </p:cNvPr>
          <p:cNvSpPr>
            <a:spLocks noGrp="1"/>
          </p:cNvSpPr>
          <p:nvPr>
            <p:ph type="body" sz="quarter" idx="11" hasCustomPrompt="1"/>
          </p:nvPr>
        </p:nvSpPr>
        <p:spPr>
          <a:xfrm>
            <a:off x="0" y="6969760"/>
            <a:ext cx="8016949" cy="302910"/>
          </a:xfrm>
          <a:prstGeom prst="rect">
            <a:avLst/>
          </a:prstGeom>
          <a:solidFill>
            <a:srgbClr val="DA291C"/>
          </a:solidFill>
        </p:spPr>
        <p:txBody>
          <a:bodyPr anchor="ctr">
            <a:noAutofit/>
          </a:bodyPr>
          <a:lstStyle>
            <a:lvl1pPr marL="0" indent="0" algn="ctr">
              <a:lnSpc>
                <a:spcPct val="100000"/>
              </a:lnSpc>
              <a:spcBef>
                <a:spcPts val="0"/>
              </a:spcBef>
              <a:buNone/>
              <a:defRPr sz="1400" b="0" i="0">
                <a:solidFill>
                  <a:schemeClr val="bg1"/>
                </a:solidFill>
              </a:defRPr>
            </a:lvl1pPr>
          </a:lstStyle>
          <a:p>
            <a:pPr lvl="0"/>
            <a:r>
              <a:rPr lang="en-US"/>
              <a:t>NOTE: All photos used in this layout must be cropped to 13.33” wide X 7.5” tall at 150dpi resolution</a:t>
            </a:r>
          </a:p>
        </p:txBody>
      </p:sp>
    </p:spTree>
    <p:extLst>
      <p:ext uri="{BB962C8B-B14F-4D97-AF65-F5344CB8AC3E}">
        <p14:creationId xmlns:p14="http://schemas.microsoft.com/office/powerpoint/2010/main" val="242870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2024-01 - IQVIA">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C7CB88CE-AFAB-3162-5EFA-DACFAECFC82B}"/>
              </a:ext>
            </a:extLst>
          </p:cNvPr>
          <p:cNvSpPr/>
          <p:nvPr userDrawn="1"/>
        </p:nvSpPr>
        <p:spPr>
          <a:xfrm rot="5400000" flipH="1">
            <a:off x="1141342" y="704015"/>
            <a:ext cx="877958" cy="316064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6" name="Rectangle: Top Corners Rounded 5">
            <a:extLst>
              <a:ext uri="{FF2B5EF4-FFF2-40B4-BE49-F238E27FC236}">
                <a16:creationId xmlns:a16="http://schemas.microsoft.com/office/drawing/2014/main" id="{78BBCD43-EEDD-17C3-B8E4-320E6ECA340F}"/>
              </a:ext>
            </a:extLst>
          </p:cNvPr>
          <p:cNvSpPr/>
          <p:nvPr userDrawn="1"/>
        </p:nvSpPr>
        <p:spPr>
          <a:xfrm rot="5400000" flipH="1">
            <a:off x="572602" y="4899986"/>
            <a:ext cx="877958" cy="2023162"/>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3" name="Rectangle: Top Corners Rounded 2">
            <a:extLst>
              <a:ext uri="{FF2B5EF4-FFF2-40B4-BE49-F238E27FC236}">
                <a16:creationId xmlns:a16="http://schemas.microsoft.com/office/drawing/2014/main" id="{AC34CDE1-031B-F659-37E6-092E1C8890F5}"/>
              </a:ext>
            </a:extLst>
          </p:cNvPr>
          <p:cNvSpPr/>
          <p:nvPr userDrawn="1"/>
        </p:nvSpPr>
        <p:spPr>
          <a:xfrm rot="5400000" flipH="1">
            <a:off x="766970" y="1545530"/>
            <a:ext cx="3591342" cy="5125276"/>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8" name="Rectangle: Top Corners Rounded 7">
            <a:extLst>
              <a:ext uri="{FF2B5EF4-FFF2-40B4-BE49-F238E27FC236}">
                <a16:creationId xmlns:a16="http://schemas.microsoft.com/office/drawing/2014/main" id="{F0223E2A-EF00-0A08-DA2A-FCB4BDA5AE23}"/>
              </a:ext>
            </a:extLst>
          </p:cNvPr>
          <p:cNvSpPr/>
          <p:nvPr userDrawn="1"/>
        </p:nvSpPr>
        <p:spPr>
          <a:xfrm rot="5400000" flipH="1">
            <a:off x="2255792" y="2934275"/>
            <a:ext cx="877958" cy="5389536"/>
          </a:xfrm>
          <a:custGeom>
            <a:avLst/>
            <a:gdLst>
              <a:gd name="connsiteX0" fmla="*/ 438979 w 877958"/>
              <a:gd name="connsiteY0" fmla="*/ 0 h 5389536"/>
              <a:gd name="connsiteX1" fmla="*/ 438979 w 877958"/>
              <a:gd name="connsiteY1" fmla="*/ 0 h 5389536"/>
              <a:gd name="connsiteX2" fmla="*/ 877958 w 877958"/>
              <a:gd name="connsiteY2" fmla="*/ 438979 h 5389536"/>
              <a:gd name="connsiteX3" fmla="*/ 877958 w 877958"/>
              <a:gd name="connsiteY3" fmla="*/ 5389536 h 5389536"/>
              <a:gd name="connsiteX4" fmla="*/ 877958 w 877958"/>
              <a:gd name="connsiteY4" fmla="*/ 5389536 h 5389536"/>
              <a:gd name="connsiteX5" fmla="*/ 0 w 877958"/>
              <a:gd name="connsiteY5" fmla="*/ 5389536 h 5389536"/>
              <a:gd name="connsiteX6" fmla="*/ 0 w 877958"/>
              <a:gd name="connsiteY6" fmla="*/ 5389536 h 5389536"/>
              <a:gd name="connsiteX7" fmla="*/ 0 w 877958"/>
              <a:gd name="connsiteY7" fmla="*/ 438979 h 5389536"/>
              <a:gd name="connsiteX8" fmla="*/ 438979 w 877958"/>
              <a:gd name="connsiteY8" fmla="*/ 0 h 5389536"/>
              <a:gd name="connsiteX0" fmla="*/ 0 w 877958"/>
              <a:gd name="connsiteY0" fmla="*/ 5389536 h 5480976"/>
              <a:gd name="connsiteX1" fmla="*/ 0 w 877958"/>
              <a:gd name="connsiteY1" fmla="*/ 438979 h 5480976"/>
              <a:gd name="connsiteX2" fmla="*/ 438979 w 877958"/>
              <a:gd name="connsiteY2" fmla="*/ 0 h 5480976"/>
              <a:gd name="connsiteX3" fmla="*/ 438979 w 877958"/>
              <a:gd name="connsiteY3" fmla="*/ 0 h 5480976"/>
              <a:gd name="connsiteX4" fmla="*/ 877958 w 877958"/>
              <a:gd name="connsiteY4" fmla="*/ 438979 h 5480976"/>
              <a:gd name="connsiteX5" fmla="*/ 877958 w 877958"/>
              <a:gd name="connsiteY5" fmla="*/ 5389536 h 5480976"/>
              <a:gd name="connsiteX6" fmla="*/ 877958 w 877958"/>
              <a:gd name="connsiteY6" fmla="*/ 5389536 h 5480976"/>
              <a:gd name="connsiteX7" fmla="*/ 0 w 877958"/>
              <a:gd name="connsiteY7" fmla="*/ 5389536 h 5480976"/>
              <a:gd name="connsiteX8" fmla="*/ 91440 w 877958"/>
              <a:gd name="connsiteY8" fmla="*/ 5480976 h 5480976"/>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 name="connsiteX7" fmla="*/ 0 w 877958"/>
              <a:gd name="connsiteY7" fmla="*/ 5389536 h 5389536"/>
              <a:gd name="connsiteX0" fmla="*/ 0 w 877958"/>
              <a:gd name="connsiteY0" fmla="*/ 5389536 h 5442453"/>
              <a:gd name="connsiteX1" fmla="*/ 0 w 877958"/>
              <a:gd name="connsiteY1" fmla="*/ 438979 h 5442453"/>
              <a:gd name="connsiteX2" fmla="*/ 438979 w 877958"/>
              <a:gd name="connsiteY2" fmla="*/ 0 h 5442453"/>
              <a:gd name="connsiteX3" fmla="*/ 438979 w 877958"/>
              <a:gd name="connsiteY3" fmla="*/ 0 h 5442453"/>
              <a:gd name="connsiteX4" fmla="*/ 877958 w 877958"/>
              <a:gd name="connsiteY4" fmla="*/ 438979 h 5442453"/>
              <a:gd name="connsiteX5" fmla="*/ 877958 w 877958"/>
              <a:gd name="connsiteY5" fmla="*/ 5389536 h 5442453"/>
              <a:gd name="connsiteX6" fmla="*/ 877958 w 877958"/>
              <a:gd name="connsiteY6" fmla="*/ 5389536 h 5442453"/>
              <a:gd name="connsiteX7" fmla="*/ 14816 w 877958"/>
              <a:gd name="connsiteY7" fmla="*/ 5442453 h 5442453"/>
              <a:gd name="connsiteX0" fmla="*/ 0 w 877958"/>
              <a:gd name="connsiteY0" fmla="*/ 5389536 h 5389536"/>
              <a:gd name="connsiteX1" fmla="*/ 0 w 877958"/>
              <a:gd name="connsiteY1" fmla="*/ 438979 h 5389536"/>
              <a:gd name="connsiteX2" fmla="*/ 438979 w 877958"/>
              <a:gd name="connsiteY2" fmla="*/ 0 h 5389536"/>
              <a:gd name="connsiteX3" fmla="*/ 438979 w 877958"/>
              <a:gd name="connsiteY3" fmla="*/ 0 h 5389536"/>
              <a:gd name="connsiteX4" fmla="*/ 877958 w 877958"/>
              <a:gd name="connsiteY4" fmla="*/ 438979 h 5389536"/>
              <a:gd name="connsiteX5" fmla="*/ 877958 w 877958"/>
              <a:gd name="connsiteY5" fmla="*/ 5389536 h 5389536"/>
              <a:gd name="connsiteX6" fmla="*/ 877958 w 877958"/>
              <a:gd name="connsiteY6" fmla="*/ 5389536 h 53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958" h="5389536">
                <a:moveTo>
                  <a:pt x="0" y="5389536"/>
                </a:moveTo>
                <a:lnTo>
                  <a:pt x="0" y="438979"/>
                </a:lnTo>
                <a:cubicBezTo>
                  <a:pt x="0" y="196538"/>
                  <a:pt x="196538" y="0"/>
                  <a:pt x="438979" y="0"/>
                </a:cubicBezTo>
                <a:lnTo>
                  <a:pt x="438979" y="0"/>
                </a:lnTo>
                <a:cubicBezTo>
                  <a:pt x="681420" y="0"/>
                  <a:pt x="877958" y="196538"/>
                  <a:pt x="877958" y="438979"/>
                </a:cubicBezTo>
                <a:lnTo>
                  <a:pt x="877958" y="5389536"/>
                </a:lnTo>
                <a:lnTo>
                  <a:pt x="877958" y="5389536"/>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endParaRPr lang="en-US" sz="1600" err="1"/>
          </a:p>
        </p:txBody>
      </p:sp>
      <p:pic>
        <p:nvPicPr>
          <p:cNvPr id="4" name="Graphic 3">
            <a:extLst>
              <a:ext uri="{FF2B5EF4-FFF2-40B4-BE49-F238E27FC236}">
                <a16:creationId xmlns:a16="http://schemas.microsoft.com/office/drawing/2014/main" id="{5E9C315F-6F0F-88CF-06F8-56C10BD0C2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199917" y="735457"/>
            <a:ext cx="2247900" cy="406400"/>
          </a:xfrm>
          <a:prstGeom prst="rect">
            <a:avLst/>
          </a:prstGeom>
        </p:spPr>
      </p:pic>
      <p:sp>
        <p:nvSpPr>
          <p:cNvPr id="11" name="Title 1">
            <a:extLst>
              <a:ext uri="{FF2B5EF4-FFF2-40B4-BE49-F238E27FC236}">
                <a16:creationId xmlns:a16="http://schemas.microsoft.com/office/drawing/2014/main" id="{FB046CC9-1517-70B1-8165-DF336CD8DB17}"/>
              </a:ext>
            </a:extLst>
          </p:cNvPr>
          <p:cNvSpPr>
            <a:spLocks noGrp="1"/>
          </p:cNvSpPr>
          <p:nvPr userDrawn="1">
            <p:ph type="title" hasCustomPrompt="1"/>
          </p:nvPr>
        </p:nvSpPr>
        <p:spPr bwMode="white">
          <a:xfrm>
            <a:off x="5617028" y="2465262"/>
            <a:ext cx="5889171" cy="3285811"/>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Tree>
    <p:extLst>
      <p:ext uri="{BB962C8B-B14F-4D97-AF65-F5344CB8AC3E}">
        <p14:creationId xmlns:p14="http://schemas.microsoft.com/office/powerpoint/2010/main" val="10205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AD4242-30D3-4D6F-83E1-9D8590EAE0FF}" type="datetimeFigureOut">
              <a:rPr lang="en-GB" smtClean="0"/>
              <a:t>01/07/2026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876836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2024-02 - IQVI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7C944E-D498-D622-98F6-EFDA46864246}"/>
              </a:ext>
            </a:extLst>
          </p:cNvPr>
          <p:cNvSpPr>
            <a:spLocks noGrp="1"/>
          </p:cNvSpPr>
          <p:nvPr>
            <p:ph type="title" hasCustomPrompt="1"/>
          </p:nvPr>
        </p:nvSpPr>
        <p:spPr bwMode="white">
          <a:xfrm>
            <a:off x="613608" y="2001994"/>
            <a:ext cx="5588846" cy="3282696"/>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pic>
        <p:nvPicPr>
          <p:cNvPr id="10" name="Graphic 9">
            <a:extLst>
              <a:ext uri="{FF2B5EF4-FFF2-40B4-BE49-F238E27FC236}">
                <a16:creationId xmlns:a16="http://schemas.microsoft.com/office/drawing/2014/main" id="{B22C3E46-9D61-E508-04E3-6A06DDAA05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36" name="Freeform: Shape 35">
            <a:extLst>
              <a:ext uri="{FF2B5EF4-FFF2-40B4-BE49-F238E27FC236}">
                <a16:creationId xmlns:a16="http://schemas.microsoft.com/office/drawing/2014/main" id="{26C46D3E-AC6D-3103-8DBD-956D74F4C909}"/>
              </a:ext>
            </a:extLst>
          </p:cNvPr>
          <p:cNvSpPr/>
          <p:nvPr userDrawn="1"/>
        </p:nvSpPr>
        <p:spPr>
          <a:xfrm rot="900000">
            <a:off x="8442677" y="-448970"/>
            <a:ext cx="3111997" cy="7865277"/>
          </a:xfrm>
          <a:custGeom>
            <a:avLst/>
            <a:gdLst>
              <a:gd name="connsiteX0" fmla="*/ 0 w 3111997"/>
              <a:gd name="connsiteY0" fmla="*/ 743009 h 7865277"/>
              <a:gd name="connsiteX1" fmla="*/ 2772948 w 3111997"/>
              <a:gd name="connsiteY1" fmla="*/ 0 h 7865277"/>
              <a:gd name="connsiteX2" fmla="*/ 3111997 w 3111997"/>
              <a:gd name="connsiteY2" fmla="*/ 1265346 h 7865277"/>
              <a:gd name="connsiteX3" fmla="*/ 3111997 w 3111997"/>
              <a:gd name="connsiteY3" fmla="*/ 7031420 h 7865277"/>
              <a:gd name="connsiteX4" fmla="*/ 0 w 3111997"/>
              <a:gd name="connsiteY4" fmla="*/ 7865277 h 786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997" h="7865277">
                <a:moveTo>
                  <a:pt x="0" y="743009"/>
                </a:moveTo>
                <a:lnTo>
                  <a:pt x="2772948" y="0"/>
                </a:lnTo>
                <a:lnTo>
                  <a:pt x="3111997" y="1265346"/>
                </a:lnTo>
                <a:lnTo>
                  <a:pt x="3111997" y="7031420"/>
                </a:lnTo>
                <a:lnTo>
                  <a:pt x="0" y="7865277"/>
                </a:lnTo>
                <a:close/>
              </a:path>
            </a:pathLst>
          </a:custGeom>
          <a:gradFill flip="none" rotWithShape="1">
            <a:gsLst>
              <a:gs pos="80000">
                <a:srgbClr val="005587"/>
              </a:gs>
              <a:gs pos="20000">
                <a:srgbClr val="140B42"/>
              </a:gs>
            </a:gsLst>
            <a:lin ang="5400000" scaled="1"/>
            <a:tileRect/>
          </a:gra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sp>
        <p:nvSpPr>
          <p:cNvPr id="33" name="Freeform: Shape 32">
            <a:extLst>
              <a:ext uri="{FF2B5EF4-FFF2-40B4-BE49-F238E27FC236}">
                <a16:creationId xmlns:a16="http://schemas.microsoft.com/office/drawing/2014/main" id="{C91B8118-8001-4841-19F8-D496141A50A0}"/>
              </a:ext>
            </a:extLst>
          </p:cNvPr>
          <p:cNvSpPr/>
          <p:nvPr userDrawn="1"/>
        </p:nvSpPr>
        <p:spPr>
          <a:xfrm rot="900000">
            <a:off x="7857953" y="-251045"/>
            <a:ext cx="1122250" cy="6279582"/>
          </a:xfrm>
          <a:custGeom>
            <a:avLst/>
            <a:gdLst>
              <a:gd name="connsiteX0" fmla="*/ 0 w 1122250"/>
              <a:gd name="connsiteY0" fmla="*/ 299494 h 6279582"/>
              <a:gd name="connsiteX1" fmla="*/ 1117728 w 1122250"/>
              <a:gd name="connsiteY1" fmla="*/ 0 h 6279582"/>
              <a:gd name="connsiteX2" fmla="*/ 1122250 w 1122250"/>
              <a:gd name="connsiteY2" fmla="*/ 44868 h 6279582"/>
              <a:gd name="connsiteX3" fmla="*/ 1122250 w 1122250"/>
              <a:gd name="connsiteY3" fmla="*/ 5718457 h 6279582"/>
              <a:gd name="connsiteX4" fmla="*/ 561125 w 1122250"/>
              <a:gd name="connsiteY4" fmla="*/ 6279582 h 6279582"/>
              <a:gd name="connsiteX5" fmla="*/ 0 w 1122250"/>
              <a:gd name="connsiteY5" fmla="*/ 5718457 h 62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250" h="6279582">
                <a:moveTo>
                  <a:pt x="0" y="299494"/>
                </a:moveTo>
                <a:lnTo>
                  <a:pt x="1117728" y="0"/>
                </a:lnTo>
                <a:lnTo>
                  <a:pt x="1122250" y="44868"/>
                </a:lnTo>
                <a:lnTo>
                  <a:pt x="1122250" y="5718457"/>
                </a:lnTo>
                <a:cubicBezTo>
                  <a:pt x="1122250" y="6028358"/>
                  <a:pt x="871026" y="6279582"/>
                  <a:pt x="561125" y="6279582"/>
                </a:cubicBezTo>
                <a:cubicBezTo>
                  <a:pt x="251224" y="6279582"/>
                  <a:pt x="0" y="6028358"/>
                  <a:pt x="0" y="57184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35" name="Freeform: Shape 34">
            <a:extLst>
              <a:ext uri="{FF2B5EF4-FFF2-40B4-BE49-F238E27FC236}">
                <a16:creationId xmlns:a16="http://schemas.microsoft.com/office/drawing/2014/main" id="{3D0BEB81-5C21-E6CB-2945-4D85A1CF4B39}"/>
              </a:ext>
            </a:extLst>
          </p:cNvPr>
          <p:cNvSpPr/>
          <p:nvPr userDrawn="1"/>
        </p:nvSpPr>
        <p:spPr>
          <a:xfrm rot="900000">
            <a:off x="10684011" y="4443897"/>
            <a:ext cx="1122250" cy="2625649"/>
          </a:xfrm>
          <a:custGeom>
            <a:avLst/>
            <a:gdLst>
              <a:gd name="connsiteX0" fmla="*/ 448039 w 1122250"/>
              <a:gd name="connsiteY0" fmla="*/ 11400 h 2625649"/>
              <a:gd name="connsiteX1" fmla="*/ 561125 w 1122250"/>
              <a:gd name="connsiteY1" fmla="*/ 1 h 2625649"/>
              <a:gd name="connsiteX2" fmla="*/ 1122250 w 1122250"/>
              <a:gd name="connsiteY2" fmla="*/ 561125 h 2625649"/>
              <a:gd name="connsiteX3" fmla="*/ 1122250 w 1122250"/>
              <a:gd name="connsiteY3" fmla="*/ 2324943 h 2625649"/>
              <a:gd name="connsiteX4" fmla="*/ 0 w 1122250"/>
              <a:gd name="connsiteY4" fmla="*/ 2625649 h 2625649"/>
              <a:gd name="connsiteX5" fmla="*/ 0 w 1122250"/>
              <a:gd name="connsiteY5" fmla="*/ 561125 h 2625649"/>
              <a:gd name="connsiteX6" fmla="*/ 448039 w 1122250"/>
              <a:gd name="connsiteY6" fmla="*/ 11400 h 262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250" h="2625649">
                <a:moveTo>
                  <a:pt x="448039" y="11400"/>
                </a:moveTo>
                <a:cubicBezTo>
                  <a:pt x="484566" y="3926"/>
                  <a:pt x="522387" y="0"/>
                  <a:pt x="561125" y="1"/>
                </a:cubicBezTo>
                <a:cubicBezTo>
                  <a:pt x="871026" y="0"/>
                  <a:pt x="1122250" y="251225"/>
                  <a:pt x="1122250" y="561125"/>
                </a:cubicBezTo>
                <a:lnTo>
                  <a:pt x="1122250" y="2324943"/>
                </a:lnTo>
                <a:lnTo>
                  <a:pt x="0" y="2625649"/>
                </a:lnTo>
                <a:lnTo>
                  <a:pt x="0" y="561125"/>
                </a:lnTo>
                <a:cubicBezTo>
                  <a:pt x="0" y="289962"/>
                  <a:pt x="192344" y="63723"/>
                  <a:pt x="448039" y="114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Tree>
    <p:extLst>
      <p:ext uri="{BB962C8B-B14F-4D97-AF65-F5344CB8AC3E}">
        <p14:creationId xmlns:p14="http://schemas.microsoft.com/office/powerpoint/2010/main" val="364354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2024-03 - IQVI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EDBA70-406E-67AC-EA19-AFC94EEB8D0C}"/>
              </a:ext>
            </a:extLst>
          </p:cNvPr>
          <p:cNvSpPr/>
          <p:nvPr userDrawn="1"/>
        </p:nvSpPr>
        <p:spPr>
          <a:xfrm>
            <a:off x="0" y="0"/>
            <a:ext cx="12192000" cy="6858000"/>
          </a:xfrm>
          <a:prstGeom prst="rect">
            <a:avLst/>
          </a:prstGeom>
          <a:gradFill>
            <a:gsLst>
              <a:gs pos="20000">
                <a:srgbClr val="005587"/>
              </a:gs>
              <a:gs pos="80000">
                <a:srgbClr val="00A3E0"/>
              </a:gs>
            </a:gsLst>
            <a:lin ang="2700000" scaled="0"/>
          </a:gradFill>
          <a:ln w="12700" cap="flat" cmpd="sng" algn="ctr">
            <a:noFill/>
            <a:prstDash val="solid"/>
            <a:miter lim="800000"/>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180FF161-95B3-687F-236E-89576B37039B}"/>
              </a:ext>
            </a:extLst>
          </p:cNvPr>
          <p:cNvSpPr/>
          <p:nvPr userDrawn="1"/>
        </p:nvSpPr>
        <p:spPr>
          <a:xfrm rot="18896850">
            <a:off x="8810675" y="809749"/>
            <a:ext cx="2572502" cy="6381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err="1"/>
          </a:p>
        </p:txBody>
      </p:sp>
      <p:sp>
        <p:nvSpPr>
          <p:cNvPr id="11" name="Freeform: Shape 10">
            <a:extLst>
              <a:ext uri="{FF2B5EF4-FFF2-40B4-BE49-F238E27FC236}">
                <a16:creationId xmlns:a16="http://schemas.microsoft.com/office/drawing/2014/main" id="{91B89BCA-B6DC-9CFA-1B14-60CBF7F68A9A}"/>
              </a:ext>
            </a:extLst>
          </p:cNvPr>
          <p:cNvSpPr/>
          <p:nvPr userDrawn="1"/>
        </p:nvSpPr>
        <p:spPr>
          <a:xfrm rot="18896850">
            <a:off x="9955161" y="3750354"/>
            <a:ext cx="2884755" cy="638140"/>
          </a:xfrm>
          <a:custGeom>
            <a:avLst/>
            <a:gdLst>
              <a:gd name="connsiteX0" fmla="*/ 3674317 w 3674317"/>
              <a:gd name="connsiteY0" fmla="*/ 0 h 812800"/>
              <a:gd name="connsiteX1" fmla="*/ 2860027 w 3674317"/>
              <a:gd name="connsiteY1" fmla="*/ 812800 h 812800"/>
              <a:gd name="connsiteX2" fmla="*/ 406400 w 3674317"/>
              <a:gd name="connsiteY2" fmla="*/ 812800 h 812800"/>
              <a:gd name="connsiteX3" fmla="*/ 0 w 3674317"/>
              <a:gd name="connsiteY3" fmla="*/ 406400 h 812800"/>
              <a:gd name="connsiteX4" fmla="*/ 406400 w 3674317"/>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317" h="812800">
                <a:moveTo>
                  <a:pt x="3674317" y="0"/>
                </a:moveTo>
                <a:lnTo>
                  <a:pt x="2860027" y="812800"/>
                </a:lnTo>
                <a:lnTo>
                  <a:pt x="406400" y="812800"/>
                </a:lnTo>
                <a:cubicBezTo>
                  <a:pt x="181951" y="812800"/>
                  <a:pt x="0" y="630849"/>
                  <a:pt x="0" y="406400"/>
                </a:cubicBezTo>
                <a:cubicBezTo>
                  <a:pt x="0" y="181951"/>
                  <a:pt x="181951" y="0"/>
                  <a:pt x="4064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2" name="Title 1">
            <a:extLst>
              <a:ext uri="{FF2B5EF4-FFF2-40B4-BE49-F238E27FC236}">
                <a16:creationId xmlns:a16="http://schemas.microsoft.com/office/drawing/2014/main" id="{DCF014C0-8BB5-5793-9DBD-D422EF624E7C}"/>
              </a:ext>
            </a:extLst>
          </p:cNvPr>
          <p:cNvSpPr>
            <a:spLocks noGrp="1"/>
          </p:cNvSpPr>
          <p:nvPr userDrawn="1">
            <p:ph type="title" hasCustomPrompt="1"/>
          </p:nvPr>
        </p:nvSpPr>
        <p:spPr bwMode="white">
          <a:xfrm>
            <a:off x="613608" y="711200"/>
            <a:ext cx="7285515" cy="4576605"/>
          </a:xfrm>
          <a:prstGeom prst="rect">
            <a:avLst/>
          </a:prstGeom>
        </p:spPr>
        <p:txBody>
          <a:bodyPr anchor="ctr" anchorCtr="0"/>
          <a:lstStyle>
            <a:lvl1pPr>
              <a:lnSpc>
                <a:spcPct val="100000"/>
              </a:lnSpc>
              <a:defRPr sz="3600" b="1">
                <a:solidFill>
                  <a:schemeClr val="bg1"/>
                </a:solidFill>
              </a:defRPr>
            </a:lvl1pPr>
          </a:lstStyle>
          <a:p>
            <a:r>
              <a:rPr lang="en-US"/>
              <a:t>Divider title are 36pt Arial Bold sentence case</a:t>
            </a:r>
          </a:p>
        </p:txBody>
      </p:sp>
      <p:pic>
        <p:nvPicPr>
          <p:cNvPr id="4" name="Graphic 3">
            <a:extLst>
              <a:ext uri="{FF2B5EF4-FFF2-40B4-BE49-F238E27FC236}">
                <a16:creationId xmlns:a16="http://schemas.microsoft.com/office/drawing/2014/main" id="{D381AB1C-94E0-88DE-B7FB-AF548E53C01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5585" y="5760594"/>
            <a:ext cx="2247900" cy="406400"/>
          </a:xfrm>
          <a:prstGeom prst="rect">
            <a:avLst/>
          </a:prstGeom>
        </p:spPr>
      </p:pic>
      <p:sp>
        <p:nvSpPr>
          <p:cNvPr id="20" name="Freeform: Shape 19">
            <a:extLst>
              <a:ext uri="{FF2B5EF4-FFF2-40B4-BE49-F238E27FC236}">
                <a16:creationId xmlns:a16="http://schemas.microsoft.com/office/drawing/2014/main" id="{E20C9601-4C00-1F60-ACBA-FDEED78A2031}"/>
              </a:ext>
            </a:extLst>
          </p:cNvPr>
          <p:cNvSpPr>
            <a:spLocks/>
          </p:cNvSpPr>
          <p:nvPr userDrawn="1"/>
        </p:nvSpPr>
        <p:spPr bwMode="auto">
          <a:xfrm>
            <a:off x="11012739" y="-38910"/>
            <a:ext cx="1224656" cy="1829007"/>
          </a:xfrm>
          <a:custGeom>
            <a:avLst/>
            <a:gdLst>
              <a:gd name="connsiteX0" fmla="*/ 153315 w 1224656"/>
              <a:gd name="connsiteY0" fmla="*/ 0 h 1829007"/>
              <a:gd name="connsiteX1" fmla="*/ 1224656 w 1224656"/>
              <a:gd name="connsiteY1" fmla="*/ 0 h 1829007"/>
              <a:gd name="connsiteX2" fmla="*/ 1224656 w 1224656"/>
              <a:gd name="connsiteY2" fmla="*/ 1829007 h 1829007"/>
              <a:gd name="connsiteX3" fmla="*/ 1154215 w 1224656"/>
              <a:gd name="connsiteY3" fmla="*/ 1758565 h 1829007"/>
              <a:gd name="connsiteX4" fmla="*/ 159544 w 1224656"/>
              <a:gd name="connsiteY4" fmla="*/ 763895 h 1829007"/>
              <a:gd name="connsiteX5" fmla="*/ 89744 w 1224656"/>
              <a:gd name="connsiteY5" fmla="*/ 77872 h 1829007"/>
              <a:gd name="connsiteX0" fmla="*/ 1224656 w 1316096"/>
              <a:gd name="connsiteY0" fmla="*/ 0 h 1829007"/>
              <a:gd name="connsiteX1" fmla="*/ 1224656 w 1316096"/>
              <a:gd name="connsiteY1" fmla="*/ 1829007 h 1829007"/>
              <a:gd name="connsiteX2" fmla="*/ 1154215 w 1316096"/>
              <a:gd name="connsiteY2" fmla="*/ 1758565 h 1829007"/>
              <a:gd name="connsiteX3" fmla="*/ 159544 w 1316096"/>
              <a:gd name="connsiteY3" fmla="*/ 763895 h 1829007"/>
              <a:gd name="connsiteX4" fmla="*/ 89744 w 1316096"/>
              <a:gd name="connsiteY4" fmla="*/ 77872 h 1829007"/>
              <a:gd name="connsiteX5" fmla="*/ 153315 w 1316096"/>
              <a:gd name="connsiteY5" fmla="*/ 0 h 1829007"/>
              <a:gd name="connsiteX6" fmla="*/ 1316096 w 1316096"/>
              <a:gd name="connsiteY6" fmla="*/ 91440 h 1829007"/>
              <a:gd name="connsiteX0" fmla="*/ 1224656 w 1224656"/>
              <a:gd name="connsiteY0" fmla="*/ 0 h 1829007"/>
              <a:gd name="connsiteX1" fmla="*/ 1224656 w 1224656"/>
              <a:gd name="connsiteY1" fmla="*/ 1829007 h 1829007"/>
              <a:gd name="connsiteX2" fmla="*/ 1154215 w 1224656"/>
              <a:gd name="connsiteY2" fmla="*/ 1758565 h 1829007"/>
              <a:gd name="connsiteX3" fmla="*/ 159544 w 1224656"/>
              <a:gd name="connsiteY3" fmla="*/ 763895 h 1829007"/>
              <a:gd name="connsiteX4" fmla="*/ 89744 w 1224656"/>
              <a:gd name="connsiteY4" fmla="*/ 77872 h 1829007"/>
              <a:gd name="connsiteX5" fmla="*/ 153315 w 1224656"/>
              <a:gd name="connsiteY5" fmla="*/ 0 h 1829007"/>
              <a:gd name="connsiteX0" fmla="*/ 1224656 w 1224656"/>
              <a:gd name="connsiteY0" fmla="*/ 1829007 h 1829007"/>
              <a:gd name="connsiteX1" fmla="*/ 1154215 w 1224656"/>
              <a:gd name="connsiteY1" fmla="*/ 1758565 h 1829007"/>
              <a:gd name="connsiteX2" fmla="*/ 159544 w 1224656"/>
              <a:gd name="connsiteY2" fmla="*/ 763895 h 1829007"/>
              <a:gd name="connsiteX3" fmla="*/ 89744 w 1224656"/>
              <a:gd name="connsiteY3" fmla="*/ 77872 h 1829007"/>
              <a:gd name="connsiteX4" fmla="*/ 153315 w 1224656"/>
              <a:gd name="connsiteY4" fmla="*/ 0 h 1829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56" h="1829007">
                <a:moveTo>
                  <a:pt x="1224656" y="1829007"/>
                </a:moveTo>
                <a:lnTo>
                  <a:pt x="1154215" y="1758565"/>
                </a:lnTo>
                <a:lnTo>
                  <a:pt x="159544" y="763895"/>
                </a:lnTo>
                <a:cubicBezTo>
                  <a:pt x="-26590" y="577761"/>
                  <a:pt x="-49857" y="289530"/>
                  <a:pt x="89744" y="77872"/>
                </a:cubicBezTo>
                <a:lnTo>
                  <a:pt x="153315"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a:p>
        </p:txBody>
      </p:sp>
      <p:sp>
        <p:nvSpPr>
          <p:cNvPr id="16" name="Freeform: Shape 15">
            <a:extLst>
              <a:ext uri="{FF2B5EF4-FFF2-40B4-BE49-F238E27FC236}">
                <a16:creationId xmlns:a16="http://schemas.microsoft.com/office/drawing/2014/main" id="{30699829-9421-BC32-D008-18D3C6101425}"/>
              </a:ext>
            </a:extLst>
          </p:cNvPr>
          <p:cNvSpPr>
            <a:spLocks/>
          </p:cNvSpPr>
          <p:nvPr userDrawn="1"/>
        </p:nvSpPr>
        <p:spPr bwMode="auto">
          <a:xfrm rot="2700000">
            <a:off x="9141640" y="1040337"/>
            <a:ext cx="3187991" cy="3194255"/>
          </a:xfrm>
          <a:custGeom>
            <a:avLst/>
            <a:gdLst>
              <a:gd name="connsiteX0" fmla="*/ 159586 w 3187991"/>
              <a:gd name="connsiteY0" fmla="*/ 159586 h 3194255"/>
              <a:gd name="connsiteX1" fmla="*/ 544860 w 3187991"/>
              <a:gd name="connsiteY1" fmla="*/ 0 h 3194255"/>
              <a:gd name="connsiteX2" fmla="*/ 2056479 w 3187991"/>
              <a:gd name="connsiteY2" fmla="*/ 0 h 3194255"/>
              <a:gd name="connsiteX3" fmla="*/ 3187991 w 3187991"/>
              <a:gd name="connsiteY3" fmla="*/ 1131513 h 3194255"/>
              <a:gd name="connsiteX4" fmla="*/ 3187991 w 3187991"/>
              <a:gd name="connsiteY4" fmla="*/ 2649395 h 3194255"/>
              <a:gd name="connsiteX5" fmla="*/ 2643131 w 3187991"/>
              <a:gd name="connsiteY5" fmla="*/ 3194255 h 3194255"/>
              <a:gd name="connsiteX6" fmla="*/ 544860 w 3187991"/>
              <a:gd name="connsiteY6" fmla="*/ 3194255 h 3194255"/>
              <a:gd name="connsiteX7" fmla="*/ 0 w 3187991"/>
              <a:gd name="connsiteY7" fmla="*/ 2649395 h 3194255"/>
              <a:gd name="connsiteX8" fmla="*/ 0 w 3187991"/>
              <a:gd name="connsiteY8" fmla="*/ 544860 h 3194255"/>
              <a:gd name="connsiteX9" fmla="*/ 159586 w 3187991"/>
              <a:gd name="connsiteY9" fmla="*/ 159586 h 319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7991" h="3194255">
                <a:moveTo>
                  <a:pt x="159586" y="159586"/>
                </a:moveTo>
                <a:cubicBezTo>
                  <a:pt x="258186" y="60985"/>
                  <a:pt x="394401" y="0"/>
                  <a:pt x="544860" y="0"/>
                </a:cubicBezTo>
                <a:lnTo>
                  <a:pt x="2056479" y="0"/>
                </a:lnTo>
                <a:lnTo>
                  <a:pt x="3187991" y="1131513"/>
                </a:lnTo>
                <a:lnTo>
                  <a:pt x="3187991" y="2649395"/>
                </a:lnTo>
                <a:cubicBezTo>
                  <a:pt x="3187991" y="2950313"/>
                  <a:pt x="2944049" y="3194255"/>
                  <a:pt x="2643131" y="3194255"/>
                </a:cubicBezTo>
                <a:lnTo>
                  <a:pt x="544860" y="3194255"/>
                </a:lnTo>
                <a:cubicBezTo>
                  <a:pt x="243942" y="3194255"/>
                  <a:pt x="0" y="2950313"/>
                  <a:pt x="0" y="2649395"/>
                </a:cubicBezTo>
                <a:lnTo>
                  <a:pt x="0" y="544860"/>
                </a:lnTo>
                <a:cubicBezTo>
                  <a:pt x="0" y="394401"/>
                  <a:pt x="60985" y="258186"/>
                  <a:pt x="159586" y="15958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p>
        </p:txBody>
      </p:sp>
    </p:spTree>
    <p:extLst>
      <p:ext uri="{BB962C8B-B14F-4D97-AF65-F5344CB8AC3E}">
        <p14:creationId xmlns:p14="http://schemas.microsoft.com/office/powerpoint/2010/main" val="321807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2024-04 - IQVIA">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8B1F425-7FCC-95EC-889D-1C469BA8156D}"/>
              </a:ext>
            </a:extLst>
          </p:cNvPr>
          <p:cNvSpPr>
            <a:spLocks/>
          </p:cNvSpPr>
          <p:nvPr userDrawn="1"/>
        </p:nvSpPr>
        <p:spPr>
          <a:xfrm rot="2700000">
            <a:off x="8997003" y="-456334"/>
            <a:ext cx="1658711" cy="5443918"/>
          </a:xfrm>
          <a:custGeom>
            <a:avLst/>
            <a:gdLst>
              <a:gd name="connsiteX0" fmla="*/ 291026 w 1987250"/>
              <a:gd name="connsiteY0" fmla="*/ 291026 h 6522188"/>
              <a:gd name="connsiteX1" fmla="*/ 993625 w 1987250"/>
              <a:gd name="connsiteY1" fmla="*/ 0 h 6522188"/>
              <a:gd name="connsiteX2" fmla="*/ 1987250 w 1987250"/>
              <a:gd name="connsiteY2" fmla="*/ 993625 h 6522188"/>
              <a:gd name="connsiteX3" fmla="*/ 1987250 w 1987250"/>
              <a:gd name="connsiteY3" fmla="*/ 5536869 h 6522188"/>
              <a:gd name="connsiteX4" fmla="*/ 1001931 w 1987250"/>
              <a:gd name="connsiteY4" fmla="*/ 6522188 h 6522188"/>
              <a:gd name="connsiteX5" fmla="*/ 0 w 1987250"/>
              <a:gd name="connsiteY5" fmla="*/ 5520256 h 6522188"/>
              <a:gd name="connsiteX6" fmla="*/ 0 w 1987250"/>
              <a:gd name="connsiteY6" fmla="*/ 993625 h 6522188"/>
              <a:gd name="connsiteX7" fmla="*/ 291026 w 1987250"/>
              <a:gd name="connsiteY7" fmla="*/ 291026 h 652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250" h="6522188">
                <a:moveTo>
                  <a:pt x="291026" y="291026"/>
                </a:moveTo>
                <a:cubicBezTo>
                  <a:pt x="470837" y="111215"/>
                  <a:pt x="719243" y="0"/>
                  <a:pt x="993625" y="0"/>
                </a:cubicBezTo>
                <a:cubicBezTo>
                  <a:pt x="1542389" y="0"/>
                  <a:pt x="1987250" y="444861"/>
                  <a:pt x="1987250" y="993625"/>
                </a:cubicBezTo>
                <a:lnTo>
                  <a:pt x="1987250" y="5536869"/>
                </a:lnTo>
                <a:lnTo>
                  <a:pt x="1001931" y="6522188"/>
                </a:lnTo>
                <a:lnTo>
                  <a:pt x="0" y="5520256"/>
                </a:lnTo>
                <a:lnTo>
                  <a:pt x="0" y="993625"/>
                </a:lnTo>
                <a:cubicBezTo>
                  <a:pt x="0" y="719243"/>
                  <a:pt x="111216" y="470837"/>
                  <a:pt x="291026" y="2910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6" name="Title 1">
            <a:extLst>
              <a:ext uri="{FF2B5EF4-FFF2-40B4-BE49-F238E27FC236}">
                <a16:creationId xmlns:a16="http://schemas.microsoft.com/office/drawing/2014/main" id="{3D8CB6CB-17D6-9423-37F8-6EFC4880AECC}"/>
              </a:ext>
            </a:extLst>
          </p:cNvPr>
          <p:cNvSpPr>
            <a:spLocks noGrp="1"/>
          </p:cNvSpPr>
          <p:nvPr userDrawn="1">
            <p:ph type="title" hasCustomPrompt="1"/>
          </p:nvPr>
        </p:nvSpPr>
        <p:spPr bwMode="white">
          <a:xfrm>
            <a:off x="613608" y="1741713"/>
            <a:ext cx="5071843" cy="3374574"/>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9" name="Rectangle: Rounded Corners 8">
            <a:extLst>
              <a:ext uri="{FF2B5EF4-FFF2-40B4-BE49-F238E27FC236}">
                <a16:creationId xmlns:a16="http://schemas.microsoft.com/office/drawing/2014/main" id="{8CA16036-B78E-0275-6CA7-911DE4060426}"/>
              </a:ext>
            </a:extLst>
          </p:cNvPr>
          <p:cNvSpPr>
            <a:spLocks/>
          </p:cNvSpPr>
          <p:nvPr userDrawn="1"/>
        </p:nvSpPr>
        <p:spPr>
          <a:xfrm rot="2700000">
            <a:off x="9736981" y="3459243"/>
            <a:ext cx="1658711" cy="3580309"/>
          </a:xfrm>
          <a:prstGeom prst="roundRect">
            <a:avLst>
              <a:gd name="adj" fmla="val 50000"/>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lvl="0"/>
            <a:endParaRPr lang="en-US" sz="1600" err="1"/>
          </a:p>
        </p:txBody>
      </p:sp>
      <p:pic>
        <p:nvPicPr>
          <p:cNvPr id="2" name="Graphic 1">
            <a:extLst>
              <a:ext uri="{FF2B5EF4-FFF2-40B4-BE49-F238E27FC236}">
                <a16:creationId xmlns:a16="http://schemas.microsoft.com/office/drawing/2014/main" id="{6BB13D00-4BF1-FD01-6A9F-B1CBB081237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1520" y="812800"/>
            <a:ext cx="2247900" cy="406400"/>
          </a:xfrm>
          <a:prstGeom prst="rect">
            <a:avLst/>
          </a:prstGeom>
        </p:spPr>
      </p:pic>
      <p:sp>
        <p:nvSpPr>
          <p:cNvPr id="10" name="Picture Placeholder 9">
            <a:extLst>
              <a:ext uri="{FF2B5EF4-FFF2-40B4-BE49-F238E27FC236}">
                <a16:creationId xmlns:a16="http://schemas.microsoft.com/office/drawing/2014/main" id="{4AE586FF-C25B-AF33-5F15-454F206B533D}"/>
              </a:ext>
            </a:extLst>
          </p:cNvPr>
          <p:cNvSpPr>
            <a:spLocks noGrp="1"/>
          </p:cNvSpPr>
          <p:nvPr>
            <p:ph type="pic" sz="quarter" idx="11"/>
          </p:nvPr>
        </p:nvSpPr>
        <p:spPr>
          <a:xfrm>
            <a:off x="7640637" y="1828800"/>
            <a:ext cx="4551363" cy="3581400"/>
          </a:xfrm>
          <a:custGeom>
            <a:avLst/>
            <a:gdLst>
              <a:gd name="connsiteX0" fmla="*/ 374319 w 5422900"/>
              <a:gd name="connsiteY0" fmla="*/ 0 h 4267200"/>
              <a:gd name="connsiteX1" fmla="*/ 5422900 w 5422900"/>
              <a:gd name="connsiteY1" fmla="*/ 0 h 4267200"/>
              <a:gd name="connsiteX2" fmla="*/ 5422900 w 5422900"/>
              <a:gd name="connsiteY2" fmla="*/ 4267200 h 4267200"/>
              <a:gd name="connsiteX3" fmla="*/ 374319 w 5422900"/>
              <a:gd name="connsiteY3" fmla="*/ 4267200 h 4267200"/>
              <a:gd name="connsiteX4" fmla="*/ 0 w 5422900"/>
              <a:gd name="connsiteY4" fmla="*/ 3892881 h 4267200"/>
              <a:gd name="connsiteX5" fmla="*/ 0 w 5422900"/>
              <a:gd name="connsiteY5" fmla="*/ 374319 h 4267200"/>
              <a:gd name="connsiteX6" fmla="*/ 374319 w 5422900"/>
              <a:gd name="connsiteY6" fmla="*/ 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900" h="4267200">
                <a:moveTo>
                  <a:pt x="374319" y="0"/>
                </a:moveTo>
                <a:lnTo>
                  <a:pt x="5422900" y="0"/>
                </a:lnTo>
                <a:lnTo>
                  <a:pt x="5422900" y="4267200"/>
                </a:lnTo>
                <a:lnTo>
                  <a:pt x="374319" y="4267200"/>
                </a:lnTo>
                <a:cubicBezTo>
                  <a:pt x="167588" y="4267200"/>
                  <a:pt x="0" y="4099612"/>
                  <a:pt x="0" y="3892881"/>
                </a:cubicBezTo>
                <a:lnTo>
                  <a:pt x="0" y="374319"/>
                </a:lnTo>
                <a:cubicBezTo>
                  <a:pt x="0" y="167588"/>
                  <a:pt x="167588" y="0"/>
                  <a:pt x="374319" y="0"/>
                </a:cubicBezTo>
                <a:close/>
              </a:path>
            </a:pathLst>
          </a:custGeom>
          <a:blipFill>
            <a:blip r:embed="rId3"/>
            <a:stretch>
              <a:fillRect/>
            </a:stretch>
          </a:blipFill>
        </p:spPr>
        <p:txBody>
          <a:bodyPr wrap="square" anchor="ctr">
            <a:noAutofit/>
          </a:bodyPr>
          <a:lstStyle>
            <a:lvl1pPr marL="0" indent="0" algn="ctr">
              <a:buFontTx/>
              <a:buNone/>
              <a:defRPr sz="1800" b="0">
                <a:solidFill>
                  <a:srgbClr val="FF0000"/>
                </a:solidFill>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b="1">
                <a:solidFill>
                  <a:srgbClr val="FF0000"/>
                </a:solidFill>
              </a:rPr>
              <a:t>Click icon to add picture</a:t>
            </a:r>
          </a:p>
        </p:txBody>
      </p:sp>
    </p:spTree>
    <p:extLst>
      <p:ext uri="{BB962C8B-B14F-4D97-AF65-F5344CB8AC3E}">
        <p14:creationId xmlns:p14="http://schemas.microsoft.com/office/powerpoint/2010/main" val="32230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2024-05 - IQVIA">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BE82380-4E70-46AE-92D4-098EF81513CA}"/>
              </a:ext>
            </a:extLst>
          </p:cNvPr>
          <p:cNvSpPr>
            <a:spLocks noGrp="1"/>
          </p:cNvSpPr>
          <p:nvPr>
            <p:ph type="title" hasCustomPrompt="1"/>
          </p:nvPr>
        </p:nvSpPr>
        <p:spPr bwMode="white">
          <a:xfrm>
            <a:off x="613608" y="609600"/>
            <a:ext cx="6202680" cy="4678205"/>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pic>
        <p:nvPicPr>
          <p:cNvPr id="26" name="Graphic 25">
            <a:extLst>
              <a:ext uri="{FF2B5EF4-FFF2-40B4-BE49-F238E27FC236}">
                <a16:creationId xmlns:a16="http://schemas.microsoft.com/office/drawing/2014/main" id="{889AB6EA-4B7F-D626-10ED-8532995C414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35585" y="5760594"/>
            <a:ext cx="2247900" cy="406400"/>
          </a:xfrm>
          <a:prstGeom prst="rect">
            <a:avLst/>
          </a:prstGeom>
        </p:spPr>
      </p:pic>
      <p:sp>
        <p:nvSpPr>
          <p:cNvPr id="15" name="Freeform: Shape 14">
            <a:extLst>
              <a:ext uri="{FF2B5EF4-FFF2-40B4-BE49-F238E27FC236}">
                <a16:creationId xmlns:a16="http://schemas.microsoft.com/office/drawing/2014/main" id="{9480E36D-D806-7D05-D8DC-4ADC176E28F1}"/>
              </a:ext>
            </a:extLst>
          </p:cNvPr>
          <p:cNvSpPr/>
          <p:nvPr userDrawn="1"/>
        </p:nvSpPr>
        <p:spPr>
          <a:xfrm rot="13473600">
            <a:off x="9007218" y="-739919"/>
            <a:ext cx="2599744" cy="5533217"/>
          </a:xfrm>
          <a:custGeom>
            <a:avLst/>
            <a:gdLst>
              <a:gd name="connsiteX0" fmla="*/ 1378880 w 2599744"/>
              <a:gd name="connsiteY0" fmla="*/ 5533217 h 5533217"/>
              <a:gd name="connsiteX1" fmla="*/ 0 w 2599744"/>
              <a:gd name="connsiteY1" fmla="*/ 4132994 h 5533217"/>
              <a:gd name="connsiteX2" fmla="*/ 0 w 2599744"/>
              <a:gd name="connsiteY2" fmla="*/ 1299873 h 5533217"/>
              <a:gd name="connsiteX3" fmla="*/ 1299872 w 2599744"/>
              <a:gd name="connsiteY3" fmla="*/ 0 h 5533217"/>
              <a:gd name="connsiteX4" fmla="*/ 2599744 w 2599744"/>
              <a:gd name="connsiteY4" fmla="*/ 1299872 h 5533217"/>
              <a:gd name="connsiteX5" fmla="*/ 2599744 w 2599744"/>
              <a:gd name="connsiteY5" fmla="*/ 4330962 h 55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9744" h="5533217">
                <a:moveTo>
                  <a:pt x="1378880" y="5533217"/>
                </a:moveTo>
                <a:lnTo>
                  <a:pt x="0" y="4132994"/>
                </a:lnTo>
                <a:lnTo>
                  <a:pt x="0" y="1299873"/>
                </a:lnTo>
                <a:cubicBezTo>
                  <a:pt x="0" y="581972"/>
                  <a:pt x="581972" y="0"/>
                  <a:pt x="1299872" y="0"/>
                </a:cubicBezTo>
                <a:cubicBezTo>
                  <a:pt x="2017771" y="0"/>
                  <a:pt x="2599744" y="581973"/>
                  <a:pt x="2599744" y="1299872"/>
                </a:cubicBezTo>
                <a:lnTo>
                  <a:pt x="2599744" y="43309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7" name="Freeform: Shape 6">
            <a:extLst>
              <a:ext uri="{FF2B5EF4-FFF2-40B4-BE49-F238E27FC236}">
                <a16:creationId xmlns:a16="http://schemas.microsoft.com/office/drawing/2014/main" id="{B79252B4-99CA-3419-840E-DA516CC6BEBB}"/>
              </a:ext>
            </a:extLst>
          </p:cNvPr>
          <p:cNvSpPr/>
          <p:nvPr userDrawn="1"/>
        </p:nvSpPr>
        <p:spPr>
          <a:xfrm rot="20457708">
            <a:off x="11186621" y="-13688"/>
            <a:ext cx="660198" cy="358286"/>
          </a:xfrm>
          <a:custGeom>
            <a:avLst/>
            <a:gdLst>
              <a:gd name="connsiteX0" fmla="*/ 318178 w 660198"/>
              <a:gd name="connsiteY0" fmla="*/ 0 h 358286"/>
              <a:gd name="connsiteX1" fmla="*/ 660198 w 660198"/>
              <a:gd name="connsiteY1" fmla="*/ 118023 h 358286"/>
              <a:gd name="connsiteX2" fmla="*/ 229425 w 660198"/>
              <a:gd name="connsiteY2" fmla="*/ 330222 h 358286"/>
              <a:gd name="connsiteX3" fmla="*/ 13408 w 660198"/>
              <a:gd name="connsiteY3" fmla="*/ 296211 h 358286"/>
              <a:gd name="connsiteX4" fmla="*/ 11570 w 660198"/>
              <a:gd name="connsiteY4" fmla="*/ 291615 h 358286"/>
              <a:gd name="connsiteX5" fmla="*/ 116362 w 660198"/>
              <a:gd name="connsiteY5" fmla="*/ 99498 h 3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198" h="358286">
                <a:moveTo>
                  <a:pt x="318178" y="0"/>
                </a:moveTo>
                <a:lnTo>
                  <a:pt x="660198" y="118023"/>
                </a:lnTo>
                <a:lnTo>
                  <a:pt x="229425" y="330222"/>
                </a:lnTo>
                <a:cubicBezTo>
                  <a:pt x="69481" y="409276"/>
                  <a:pt x="13408" y="296211"/>
                  <a:pt x="13408" y="296211"/>
                </a:cubicBezTo>
                <a:lnTo>
                  <a:pt x="11570" y="291615"/>
                </a:lnTo>
                <a:cubicBezTo>
                  <a:pt x="-43583" y="178552"/>
                  <a:pt x="116362" y="99498"/>
                  <a:pt x="116362" y="99498"/>
                </a:cubicBezTo>
                <a:close/>
              </a:path>
            </a:pathLst>
          </a:custGeom>
          <a:solidFill>
            <a:schemeClr val="accent5"/>
          </a:solidFill>
          <a:ln w="12700" cap="flat">
            <a:noFill/>
            <a:prstDash val="solid"/>
            <a:miter/>
          </a:ln>
        </p:spPr>
        <p:txBody>
          <a:bodyPr wrap="square" rtlCol="0" anchor="ctr">
            <a:noAutofit/>
          </a:bodyPr>
          <a:lstStyle/>
          <a:p>
            <a:endParaRPr lang="ru-RU"/>
          </a:p>
        </p:txBody>
      </p:sp>
      <p:sp>
        <p:nvSpPr>
          <p:cNvPr id="5" name="Freeform: Shape 4">
            <a:extLst>
              <a:ext uri="{FF2B5EF4-FFF2-40B4-BE49-F238E27FC236}">
                <a16:creationId xmlns:a16="http://schemas.microsoft.com/office/drawing/2014/main" id="{2BAC8301-D0B3-F09B-8934-4C4BF853D744}"/>
              </a:ext>
            </a:extLst>
          </p:cNvPr>
          <p:cNvSpPr/>
          <p:nvPr userDrawn="1"/>
        </p:nvSpPr>
        <p:spPr>
          <a:xfrm rot="2700000">
            <a:off x="9373836" y="-702513"/>
            <a:ext cx="780382" cy="2913053"/>
          </a:xfrm>
          <a:custGeom>
            <a:avLst/>
            <a:gdLst>
              <a:gd name="connsiteX0" fmla="*/ 0 w 780382"/>
              <a:gd name="connsiteY0" fmla="*/ 780382 h 2913053"/>
              <a:gd name="connsiteX1" fmla="*/ 780382 w 780382"/>
              <a:gd name="connsiteY1" fmla="*/ 0 h 2913053"/>
              <a:gd name="connsiteX2" fmla="*/ 780382 w 780382"/>
              <a:gd name="connsiteY2" fmla="*/ 2522862 h 2913053"/>
              <a:gd name="connsiteX3" fmla="*/ 390191 w 780382"/>
              <a:gd name="connsiteY3" fmla="*/ 2913053 h 2913053"/>
              <a:gd name="connsiteX4" fmla="*/ 0 w 780382"/>
              <a:gd name="connsiteY4" fmla="*/ 2522862 h 291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382" h="2913053">
                <a:moveTo>
                  <a:pt x="0" y="780382"/>
                </a:moveTo>
                <a:lnTo>
                  <a:pt x="780382" y="0"/>
                </a:lnTo>
                <a:lnTo>
                  <a:pt x="780382" y="2522862"/>
                </a:lnTo>
                <a:cubicBezTo>
                  <a:pt x="780382" y="2738359"/>
                  <a:pt x="605688" y="2913053"/>
                  <a:pt x="390191" y="2913053"/>
                </a:cubicBezTo>
                <a:cubicBezTo>
                  <a:pt x="174694" y="2913053"/>
                  <a:pt x="0" y="2738359"/>
                  <a:pt x="0" y="2522862"/>
                </a:cubicBezTo>
                <a:close/>
              </a:path>
            </a:pathLst>
          </a:custGeom>
          <a:solidFill>
            <a:schemeClr val="accent1"/>
          </a:solidFill>
          <a:ln w="12700" cap="flat">
            <a:noFill/>
            <a:prstDash val="solid"/>
            <a:miter/>
          </a:ln>
        </p:spPr>
        <p:txBody>
          <a:bodyPr wrap="square" rtlCol="0" anchor="ctr">
            <a:noAutofit/>
          </a:bodyPr>
          <a:lstStyle/>
          <a:p>
            <a:pPr lvl="0"/>
            <a:endParaRPr lang="en-US" err="1">
              <a:solidFill>
                <a:schemeClr val="tx1"/>
              </a:solidFill>
            </a:endParaRPr>
          </a:p>
        </p:txBody>
      </p:sp>
      <p:sp>
        <p:nvSpPr>
          <p:cNvPr id="11" name="Freeform: Shape 10">
            <a:extLst>
              <a:ext uri="{FF2B5EF4-FFF2-40B4-BE49-F238E27FC236}">
                <a16:creationId xmlns:a16="http://schemas.microsoft.com/office/drawing/2014/main" id="{F103DB20-CA44-5144-7694-2FBF81D0EACA}"/>
              </a:ext>
            </a:extLst>
          </p:cNvPr>
          <p:cNvSpPr/>
          <p:nvPr userDrawn="1"/>
        </p:nvSpPr>
        <p:spPr>
          <a:xfrm rot="2700000">
            <a:off x="11469147" y="2339446"/>
            <a:ext cx="1193519" cy="1550166"/>
          </a:xfrm>
          <a:custGeom>
            <a:avLst/>
            <a:gdLst>
              <a:gd name="connsiteX0" fmla="*/ 0 w 1193519"/>
              <a:gd name="connsiteY0" fmla="*/ 0 h 1550166"/>
              <a:gd name="connsiteX1" fmla="*/ 1193519 w 1193519"/>
              <a:gd name="connsiteY1" fmla="*/ 1193519 h 1550166"/>
              <a:gd name="connsiteX2" fmla="*/ 1150445 w 1193519"/>
              <a:gd name="connsiteY2" fmla="*/ 1272877 h 1550166"/>
              <a:gd name="connsiteX3" fmla="*/ 628928 w 1193519"/>
              <a:gd name="connsiteY3" fmla="*/ 1550166 h 1550166"/>
              <a:gd name="connsiteX4" fmla="*/ 0 w 1193519"/>
              <a:gd name="connsiteY4" fmla="*/ 921238 h 155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519" h="1550166">
                <a:moveTo>
                  <a:pt x="0" y="0"/>
                </a:moveTo>
                <a:lnTo>
                  <a:pt x="1193519" y="1193519"/>
                </a:lnTo>
                <a:lnTo>
                  <a:pt x="1150445" y="1272877"/>
                </a:lnTo>
                <a:cubicBezTo>
                  <a:pt x="1037422" y="1440173"/>
                  <a:pt x="846020" y="1550166"/>
                  <a:pt x="628928" y="1550166"/>
                </a:cubicBezTo>
                <a:cubicBezTo>
                  <a:pt x="281581" y="1550166"/>
                  <a:pt x="0" y="1268585"/>
                  <a:pt x="0" y="921238"/>
                </a:cubicBezTo>
                <a:close/>
              </a:path>
            </a:pathLst>
          </a:custGeom>
          <a:solidFill>
            <a:schemeClr val="accent5"/>
          </a:solidFill>
          <a:ln w="12700" cap="flat">
            <a:noFill/>
            <a:prstDash val="solid"/>
            <a:miter/>
          </a:ln>
        </p:spPr>
        <p:txBody>
          <a:bodyPr wrap="square" rtlCol="0" anchor="ctr">
            <a:noAutofit/>
          </a:bodyPr>
          <a:lstStyle/>
          <a:p>
            <a:pPr lvl="0"/>
            <a:endParaRPr lang="en-US" err="1"/>
          </a:p>
        </p:txBody>
      </p:sp>
    </p:spTree>
    <p:extLst>
      <p:ext uri="{BB962C8B-B14F-4D97-AF65-F5344CB8AC3E}">
        <p14:creationId xmlns:p14="http://schemas.microsoft.com/office/powerpoint/2010/main" val="60266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2024-06 - IQVIA">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E971393-FE1D-3B6A-5952-3200539F4C21}"/>
              </a:ext>
            </a:extLst>
          </p:cNvPr>
          <p:cNvSpPr/>
          <p:nvPr userDrawn="1"/>
        </p:nvSpPr>
        <p:spPr>
          <a:xfrm rot="18900000">
            <a:off x="9590939" y="-1090570"/>
            <a:ext cx="3074362" cy="4401184"/>
          </a:xfrm>
          <a:custGeom>
            <a:avLst/>
            <a:gdLst>
              <a:gd name="connsiteX0" fmla="*/ 906398 w 3074362"/>
              <a:gd name="connsiteY0" fmla="*/ 0 h 4401184"/>
              <a:gd name="connsiteX1" fmla="*/ 3074362 w 3074362"/>
              <a:gd name="connsiteY1" fmla="*/ 2167965 h 4401184"/>
              <a:gd name="connsiteX2" fmla="*/ 841143 w 3074362"/>
              <a:gd name="connsiteY2" fmla="*/ 4401184 h 4401184"/>
              <a:gd name="connsiteX3" fmla="*/ 334666 w 3074362"/>
              <a:gd name="connsiteY3" fmla="*/ 4401184 h 4401184"/>
              <a:gd name="connsiteX4" fmla="*/ 0 w 3074362"/>
              <a:gd name="connsiteY4" fmla="*/ 4066518 h 4401184"/>
              <a:gd name="connsiteX5" fmla="*/ 0 w 3074362"/>
              <a:gd name="connsiteY5" fmla="*/ 334667 h 4401184"/>
              <a:gd name="connsiteX6" fmla="*/ 334666 w 3074362"/>
              <a:gd name="connsiteY6" fmla="*/ 0 h 440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4362" h="4401184">
                <a:moveTo>
                  <a:pt x="906398" y="0"/>
                </a:moveTo>
                <a:lnTo>
                  <a:pt x="3074362" y="2167965"/>
                </a:lnTo>
                <a:lnTo>
                  <a:pt x="841143" y="4401184"/>
                </a:lnTo>
                <a:lnTo>
                  <a:pt x="334666" y="4401184"/>
                </a:lnTo>
                <a:cubicBezTo>
                  <a:pt x="149835" y="4401184"/>
                  <a:pt x="0" y="4251349"/>
                  <a:pt x="0" y="4066518"/>
                </a:cubicBezTo>
                <a:lnTo>
                  <a:pt x="0" y="334667"/>
                </a:lnTo>
                <a:cubicBezTo>
                  <a:pt x="0" y="149835"/>
                  <a:pt x="149835" y="0"/>
                  <a:pt x="334666" y="0"/>
                </a:cubicBezTo>
                <a:close/>
              </a:path>
            </a:pathLst>
          </a:custGeom>
          <a:solidFill>
            <a:srgbClr val="140B42"/>
          </a:solidFill>
          <a:ln>
            <a:noFill/>
          </a:ln>
        </p:spPr>
        <p:txBody>
          <a:bodyPr vert="horz" wrap="square" lIns="91440" tIns="45720" rIns="91440" bIns="45720" numCol="1" anchor="t" anchorCtr="0" compatLnSpc="1">
            <a:prstTxWarp prst="textNoShape">
              <a:avLst/>
            </a:prstTxWarp>
            <a:noAutofit/>
          </a:bodyPr>
          <a:lstStyle/>
          <a:p>
            <a:pPr lvl="0"/>
            <a:endParaRPr lang="en-US" err="1"/>
          </a:p>
        </p:txBody>
      </p:sp>
      <p:sp>
        <p:nvSpPr>
          <p:cNvPr id="19" name="Freeform: Shape 18">
            <a:extLst>
              <a:ext uri="{FF2B5EF4-FFF2-40B4-BE49-F238E27FC236}">
                <a16:creationId xmlns:a16="http://schemas.microsoft.com/office/drawing/2014/main" id="{FA9D7148-A6F2-CBCC-1252-9028ED2C858C}"/>
              </a:ext>
            </a:extLst>
          </p:cNvPr>
          <p:cNvSpPr/>
          <p:nvPr userDrawn="1"/>
        </p:nvSpPr>
        <p:spPr>
          <a:xfrm rot="2700000">
            <a:off x="6613319" y="-912201"/>
            <a:ext cx="3072335" cy="3072335"/>
          </a:xfrm>
          <a:custGeom>
            <a:avLst/>
            <a:gdLst>
              <a:gd name="connsiteX0" fmla="*/ 0 w 2777410"/>
              <a:gd name="connsiteY0" fmla="*/ 1975810 h 2777410"/>
              <a:gd name="connsiteX1" fmla="*/ 1975810 w 2777410"/>
              <a:gd name="connsiteY1" fmla="*/ 0 h 2777410"/>
              <a:gd name="connsiteX2" fmla="*/ 2540164 w 2777410"/>
              <a:gd name="connsiteY2" fmla="*/ 0 h 2777410"/>
              <a:gd name="connsiteX3" fmla="*/ 2777410 w 2777410"/>
              <a:gd name="connsiteY3" fmla="*/ 237247 h 2777410"/>
              <a:gd name="connsiteX4" fmla="*/ 2777410 w 2777410"/>
              <a:gd name="connsiteY4" fmla="*/ 2540163 h 2777410"/>
              <a:gd name="connsiteX5" fmla="*/ 2540163 w 2777410"/>
              <a:gd name="connsiteY5" fmla="*/ 2777410 h 2777410"/>
              <a:gd name="connsiteX6" fmla="*/ 237247 w 2777410"/>
              <a:gd name="connsiteY6" fmla="*/ 2777410 h 2777410"/>
              <a:gd name="connsiteX7" fmla="*/ 0 w 2777410"/>
              <a:gd name="connsiteY7" fmla="*/ 2540163 h 277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410" h="2777410">
                <a:moveTo>
                  <a:pt x="0" y="1975810"/>
                </a:moveTo>
                <a:lnTo>
                  <a:pt x="1975810" y="0"/>
                </a:lnTo>
                <a:lnTo>
                  <a:pt x="2540164" y="0"/>
                </a:lnTo>
                <a:cubicBezTo>
                  <a:pt x="2671191" y="0"/>
                  <a:pt x="2777410" y="106219"/>
                  <a:pt x="2777410" y="237247"/>
                </a:cubicBezTo>
                <a:lnTo>
                  <a:pt x="2777410" y="2540163"/>
                </a:lnTo>
                <a:cubicBezTo>
                  <a:pt x="2777410" y="2671191"/>
                  <a:pt x="2671191" y="2777410"/>
                  <a:pt x="2540163" y="2777410"/>
                </a:cubicBezTo>
                <a:lnTo>
                  <a:pt x="237247" y="2777410"/>
                </a:lnTo>
                <a:cubicBezTo>
                  <a:pt x="106220" y="2777410"/>
                  <a:pt x="0" y="2671190"/>
                  <a:pt x="0" y="25401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graphicFrame>
        <p:nvGraphicFramePr>
          <p:cNvPr id="8" name="think-cell data - do not delete" hidden="1">
            <a:extLst>
              <a:ext uri="{FF2B5EF4-FFF2-40B4-BE49-F238E27FC236}">
                <a16:creationId xmlns:a16="http://schemas.microsoft.com/office/drawing/2014/main" id="{150474CF-7CCB-20DD-E6E1-8A9CD0E038CC}"/>
              </a:ext>
            </a:extLst>
          </p:cNvPr>
          <p:cNvGraphicFramePr>
            <a:graphicFrameLocks noChangeAspect="1"/>
          </p:cNvGraphicFramePr>
          <p:nvPr userDrawn="1">
            <p:custDataLst>
              <p:tags r:id="rId1"/>
            </p:custDataLst>
            <p:extLst>
              <p:ext uri="{D42A27DB-BD31-4B8C-83A1-F6EECF244321}">
                <p14:modId xmlns:p14="http://schemas.microsoft.com/office/powerpoint/2010/main" val="4221677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8" name="think-cell data - do not delete" hidden="1">
                        <a:extLst>
                          <a:ext uri="{FF2B5EF4-FFF2-40B4-BE49-F238E27FC236}">
                            <a16:creationId xmlns:a16="http://schemas.microsoft.com/office/drawing/2014/main" id="{150474CF-7CCB-20DD-E6E1-8A9CD0E038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13DC1846-D39B-50FF-487A-FD15579093A3}"/>
              </a:ext>
            </a:extLst>
          </p:cNvPr>
          <p:cNvSpPr>
            <a:spLocks noGrp="1"/>
          </p:cNvSpPr>
          <p:nvPr userDrawn="1">
            <p:ph type="title" hasCustomPrompt="1"/>
          </p:nvPr>
        </p:nvSpPr>
        <p:spPr bwMode="white">
          <a:xfrm>
            <a:off x="613608" y="2049693"/>
            <a:ext cx="5593080" cy="2758614"/>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17" name="Freeform 7">
            <a:extLst>
              <a:ext uri="{FF2B5EF4-FFF2-40B4-BE49-F238E27FC236}">
                <a16:creationId xmlns:a16="http://schemas.microsoft.com/office/drawing/2014/main" id="{FA3B847E-CEDD-4F28-13DA-54DB86046169}"/>
              </a:ext>
            </a:extLst>
          </p:cNvPr>
          <p:cNvSpPr>
            <a:spLocks/>
          </p:cNvSpPr>
          <p:nvPr userDrawn="1"/>
        </p:nvSpPr>
        <p:spPr bwMode="auto">
          <a:xfrm rot="16200000">
            <a:off x="8579893" y="133677"/>
            <a:ext cx="2515488" cy="2515488"/>
          </a:xfrm>
          <a:custGeom>
            <a:avLst/>
            <a:gdLst>
              <a:gd name="T0" fmla="*/ 724 w 1691"/>
              <a:gd name="T1" fmla="*/ 1624 h 1691"/>
              <a:gd name="T2" fmla="*/ 67 w 1691"/>
              <a:gd name="T3" fmla="*/ 967 h 1691"/>
              <a:gd name="T4" fmla="*/ 67 w 1691"/>
              <a:gd name="T5" fmla="*/ 724 h 1691"/>
              <a:gd name="T6" fmla="*/ 724 w 1691"/>
              <a:gd name="T7" fmla="*/ 67 h 1691"/>
              <a:gd name="T8" fmla="*/ 967 w 1691"/>
              <a:gd name="T9" fmla="*/ 67 h 1691"/>
              <a:gd name="T10" fmla="*/ 1624 w 1691"/>
              <a:gd name="T11" fmla="*/ 724 h 1691"/>
              <a:gd name="T12" fmla="*/ 1624 w 1691"/>
              <a:gd name="T13" fmla="*/ 967 h 1691"/>
              <a:gd name="T14" fmla="*/ 967 w 1691"/>
              <a:gd name="T15" fmla="*/ 1624 h 1691"/>
              <a:gd name="T16" fmla="*/ 724 w 1691"/>
              <a:gd name="T17" fmla="*/ 1624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1" h="1691">
                <a:moveTo>
                  <a:pt x="724" y="1624"/>
                </a:moveTo>
                <a:cubicBezTo>
                  <a:pt x="67" y="967"/>
                  <a:pt x="67" y="967"/>
                  <a:pt x="67" y="967"/>
                </a:cubicBezTo>
                <a:cubicBezTo>
                  <a:pt x="0" y="900"/>
                  <a:pt x="0" y="791"/>
                  <a:pt x="67" y="724"/>
                </a:cubicBezTo>
                <a:cubicBezTo>
                  <a:pt x="724" y="67"/>
                  <a:pt x="724" y="67"/>
                  <a:pt x="724" y="67"/>
                </a:cubicBezTo>
                <a:cubicBezTo>
                  <a:pt x="791" y="0"/>
                  <a:pt x="900" y="0"/>
                  <a:pt x="967" y="67"/>
                </a:cubicBezTo>
                <a:cubicBezTo>
                  <a:pt x="1624" y="724"/>
                  <a:pt x="1624" y="724"/>
                  <a:pt x="1624" y="724"/>
                </a:cubicBezTo>
                <a:cubicBezTo>
                  <a:pt x="1691" y="791"/>
                  <a:pt x="1691" y="900"/>
                  <a:pt x="1624" y="967"/>
                </a:cubicBezTo>
                <a:cubicBezTo>
                  <a:pt x="967" y="1624"/>
                  <a:pt x="967" y="1624"/>
                  <a:pt x="967" y="1624"/>
                </a:cubicBezTo>
                <a:cubicBezTo>
                  <a:pt x="900" y="1691"/>
                  <a:pt x="791" y="1691"/>
                  <a:pt x="724" y="1624"/>
                </a:cubicBezTo>
                <a:close/>
              </a:path>
            </a:pathLst>
          </a:custGeom>
          <a:solidFill>
            <a:schemeClr val="accent1"/>
          </a:solidFill>
          <a:ln w="1270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3" name="AutoShape 3">
            <a:extLst>
              <a:ext uri="{FF2B5EF4-FFF2-40B4-BE49-F238E27FC236}">
                <a16:creationId xmlns:a16="http://schemas.microsoft.com/office/drawing/2014/main" id="{0BB57922-089B-617B-DB05-C881EA21986B}"/>
              </a:ext>
            </a:extLst>
          </p:cNvPr>
          <p:cNvSpPr>
            <a:spLocks noChangeAspect="1" noChangeArrowheads="1" noTextEdit="1"/>
          </p:cNvSpPr>
          <p:nvPr userDrawn="1"/>
        </p:nvSpPr>
        <p:spPr bwMode="auto">
          <a:xfrm rot="16200000">
            <a:off x="7666727" y="-76160"/>
            <a:ext cx="4560732" cy="465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06C75E6-2F25-C869-52E2-8C5D355F51AF}"/>
              </a:ext>
            </a:extLst>
          </p:cNvPr>
          <p:cNvSpPr>
            <a:spLocks/>
          </p:cNvSpPr>
          <p:nvPr userDrawn="1"/>
        </p:nvSpPr>
        <p:spPr bwMode="auto">
          <a:xfrm rot="18900000">
            <a:off x="8399071" y="-1421668"/>
            <a:ext cx="2843336" cy="2843336"/>
          </a:xfrm>
          <a:custGeom>
            <a:avLst/>
            <a:gdLst>
              <a:gd name="connsiteX0" fmla="*/ 0 w 2843336"/>
              <a:gd name="connsiteY0" fmla="*/ 0 h 2843336"/>
              <a:gd name="connsiteX1" fmla="*/ 2843336 w 2843336"/>
              <a:gd name="connsiteY1" fmla="*/ 2843336 h 2843336"/>
              <a:gd name="connsiteX2" fmla="*/ 268488 w 2843336"/>
              <a:gd name="connsiteY2" fmla="*/ 2843336 h 2843336"/>
              <a:gd name="connsiteX3" fmla="*/ 0 w 2843336"/>
              <a:gd name="connsiteY3" fmla="*/ 2585131 h 2843336"/>
              <a:gd name="connsiteX0" fmla="*/ 2843336 w 2934776"/>
              <a:gd name="connsiteY0" fmla="*/ 2843336 h 2934776"/>
              <a:gd name="connsiteX1" fmla="*/ 268488 w 2934776"/>
              <a:gd name="connsiteY1" fmla="*/ 2843336 h 2934776"/>
              <a:gd name="connsiteX2" fmla="*/ 0 w 2934776"/>
              <a:gd name="connsiteY2" fmla="*/ 2585131 h 2934776"/>
              <a:gd name="connsiteX3" fmla="*/ 0 w 2934776"/>
              <a:gd name="connsiteY3" fmla="*/ 0 h 2934776"/>
              <a:gd name="connsiteX4" fmla="*/ 2934776 w 2934776"/>
              <a:gd name="connsiteY4" fmla="*/ 2934776 h 2934776"/>
              <a:gd name="connsiteX0" fmla="*/ 2843336 w 2843336"/>
              <a:gd name="connsiteY0" fmla="*/ 2843336 h 2843336"/>
              <a:gd name="connsiteX1" fmla="*/ 268488 w 2843336"/>
              <a:gd name="connsiteY1" fmla="*/ 2843336 h 2843336"/>
              <a:gd name="connsiteX2" fmla="*/ 0 w 2843336"/>
              <a:gd name="connsiteY2" fmla="*/ 2585131 h 2843336"/>
              <a:gd name="connsiteX3" fmla="*/ 0 w 2843336"/>
              <a:gd name="connsiteY3" fmla="*/ 0 h 2843336"/>
            </a:gdLst>
            <a:ahLst/>
            <a:cxnLst>
              <a:cxn ang="0">
                <a:pos x="connsiteX0" y="connsiteY0"/>
              </a:cxn>
              <a:cxn ang="0">
                <a:pos x="connsiteX1" y="connsiteY1"/>
              </a:cxn>
              <a:cxn ang="0">
                <a:pos x="connsiteX2" y="connsiteY2"/>
              </a:cxn>
              <a:cxn ang="0">
                <a:pos x="connsiteX3" y="connsiteY3"/>
              </a:cxn>
            </a:cxnLst>
            <a:rect l="l" t="t" r="r" b="b"/>
            <a:pathLst>
              <a:path w="2843336" h="2843336">
                <a:moveTo>
                  <a:pt x="2843336" y="2843336"/>
                </a:moveTo>
                <a:lnTo>
                  <a:pt x="268488" y="2843336"/>
                </a:lnTo>
                <a:cubicBezTo>
                  <a:pt x="120207" y="2843336"/>
                  <a:pt x="0" y="2727734"/>
                  <a:pt x="0" y="2585131"/>
                </a:cubicBezTo>
                <a:lnTo>
                  <a:pt x="0" y="0"/>
                </a:lnTo>
              </a:path>
            </a:pathLst>
          </a:custGeom>
          <a:noFill/>
          <a:ln w="12700">
            <a:solidFill>
              <a:schemeClr val="bg1"/>
            </a:solidFill>
          </a:ln>
        </p:spPr>
        <p:txBody>
          <a:bodyPr vert="horz" wrap="square" lIns="91440" tIns="45720" rIns="91440" bIns="45720" numCol="1" anchor="t" anchorCtr="0" compatLnSpc="1">
            <a:prstTxWarp prst="textNoShape">
              <a:avLst/>
            </a:prstTxWarp>
            <a:noAutofit/>
          </a:bodyPr>
          <a:lstStyle/>
          <a:p>
            <a:pPr lvl="0"/>
            <a:endParaRPr lang="en-US"/>
          </a:p>
        </p:txBody>
      </p:sp>
      <p:pic>
        <p:nvPicPr>
          <p:cNvPr id="6" name="Graphic 5">
            <a:extLst>
              <a:ext uri="{FF2B5EF4-FFF2-40B4-BE49-F238E27FC236}">
                <a16:creationId xmlns:a16="http://schemas.microsoft.com/office/drawing/2014/main" id="{6A10C533-42F2-F66F-9D74-979D4CA2EBD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735585" y="5760594"/>
            <a:ext cx="2247900" cy="406400"/>
          </a:xfrm>
          <a:prstGeom prst="rect">
            <a:avLst/>
          </a:prstGeom>
        </p:spPr>
      </p:pic>
    </p:spTree>
    <p:extLst>
      <p:ext uri="{BB962C8B-B14F-4D97-AF65-F5344CB8AC3E}">
        <p14:creationId xmlns:p14="http://schemas.microsoft.com/office/powerpoint/2010/main" val="4363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2024-07 - IQVIA">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9BE82380-4E70-46AE-92D4-098EF81513CA}"/>
              </a:ext>
            </a:extLst>
          </p:cNvPr>
          <p:cNvSpPr>
            <a:spLocks noGrp="1"/>
          </p:cNvSpPr>
          <p:nvPr>
            <p:ph type="title" hasCustomPrompt="1"/>
          </p:nvPr>
        </p:nvSpPr>
        <p:spPr bwMode="white">
          <a:xfrm>
            <a:off x="613608" y="1786095"/>
            <a:ext cx="5071843" cy="3285811"/>
          </a:xfrm>
          <a:prstGeom prst="rect">
            <a:avLst/>
          </a:prstGeom>
        </p:spPr>
        <p:txBody>
          <a:bodyPr anchor="ctr" anchorCtr="0"/>
          <a:lstStyle>
            <a:lvl1pPr>
              <a:lnSpc>
                <a:spcPct val="100000"/>
              </a:lnSpc>
              <a:defRPr sz="3600" b="1">
                <a:solidFill>
                  <a:schemeClr val="accent2"/>
                </a:solidFill>
              </a:defRPr>
            </a:lvl1pPr>
          </a:lstStyle>
          <a:p>
            <a:r>
              <a:rPr lang="en-US"/>
              <a:t>Divider title are 36pt Arial Bold sentence case</a:t>
            </a:r>
          </a:p>
        </p:txBody>
      </p:sp>
      <p:sp>
        <p:nvSpPr>
          <p:cNvPr id="15" name="Freeform: Shape 14">
            <a:extLst>
              <a:ext uri="{FF2B5EF4-FFF2-40B4-BE49-F238E27FC236}">
                <a16:creationId xmlns:a16="http://schemas.microsoft.com/office/drawing/2014/main" id="{FD67CFEF-F865-1F9D-9E2C-67AFFAA0CE63}"/>
              </a:ext>
            </a:extLst>
          </p:cNvPr>
          <p:cNvSpPr/>
          <p:nvPr userDrawn="1"/>
        </p:nvSpPr>
        <p:spPr>
          <a:xfrm rot="900000">
            <a:off x="10293886" y="-208160"/>
            <a:ext cx="964663" cy="4890833"/>
          </a:xfrm>
          <a:custGeom>
            <a:avLst/>
            <a:gdLst>
              <a:gd name="connsiteX0" fmla="*/ 0 w 964663"/>
              <a:gd name="connsiteY0" fmla="*/ 258480 h 4890833"/>
              <a:gd name="connsiteX1" fmla="*/ 964663 w 964663"/>
              <a:gd name="connsiteY1" fmla="*/ 0 h 4890833"/>
              <a:gd name="connsiteX2" fmla="*/ 964663 w 964663"/>
              <a:gd name="connsiteY2" fmla="*/ 4408501 h 4890833"/>
              <a:gd name="connsiteX3" fmla="*/ 482331 w 964663"/>
              <a:gd name="connsiteY3" fmla="*/ 4890833 h 4890833"/>
              <a:gd name="connsiteX4" fmla="*/ 482332 w 964663"/>
              <a:gd name="connsiteY4" fmla="*/ 4890832 h 4890833"/>
              <a:gd name="connsiteX5" fmla="*/ 0 w 964663"/>
              <a:gd name="connsiteY5" fmla="*/ 4408500 h 489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663" h="4890833">
                <a:moveTo>
                  <a:pt x="0" y="258480"/>
                </a:moveTo>
                <a:lnTo>
                  <a:pt x="964663" y="0"/>
                </a:lnTo>
                <a:lnTo>
                  <a:pt x="964663" y="4408501"/>
                </a:lnTo>
                <a:cubicBezTo>
                  <a:pt x="964663" y="4674886"/>
                  <a:pt x="748716" y="4890833"/>
                  <a:pt x="482331" y="4890833"/>
                </a:cubicBezTo>
                <a:lnTo>
                  <a:pt x="482332" y="4890832"/>
                </a:lnTo>
                <a:cubicBezTo>
                  <a:pt x="215947" y="4890832"/>
                  <a:pt x="0" y="4674885"/>
                  <a:pt x="0" y="4408500"/>
                </a:cubicBezTo>
                <a:close/>
              </a:path>
            </a:pathLst>
          </a:cu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sp>
        <p:nvSpPr>
          <p:cNvPr id="18" name="Freeform: Shape 17">
            <a:extLst>
              <a:ext uri="{FF2B5EF4-FFF2-40B4-BE49-F238E27FC236}">
                <a16:creationId xmlns:a16="http://schemas.microsoft.com/office/drawing/2014/main" id="{DBD764AA-01FA-C186-C3E0-47B71F33D2FE}"/>
              </a:ext>
            </a:extLst>
          </p:cNvPr>
          <p:cNvSpPr/>
          <p:nvPr userDrawn="1"/>
        </p:nvSpPr>
        <p:spPr>
          <a:xfrm rot="900000">
            <a:off x="10213216" y="2788075"/>
            <a:ext cx="964664" cy="4267468"/>
          </a:xfrm>
          <a:custGeom>
            <a:avLst/>
            <a:gdLst>
              <a:gd name="connsiteX0" fmla="*/ 385125 w 964664"/>
              <a:gd name="connsiteY0" fmla="*/ 9799 h 4267468"/>
              <a:gd name="connsiteX1" fmla="*/ 482332 w 964664"/>
              <a:gd name="connsiteY1" fmla="*/ 0 h 4267468"/>
              <a:gd name="connsiteX2" fmla="*/ 964664 w 964664"/>
              <a:gd name="connsiteY2" fmla="*/ 482332 h 4267468"/>
              <a:gd name="connsiteX3" fmla="*/ 964663 w 964664"/>
              <a:gd name="connsiteY3" fmla="*/ 4008987 h 4267468"/>
              <a:gd name="connsiteX4" fmla="*/ 0 w 964664"/>
              <a:gd name="connsiteY4" fmla="*/ 4267468 h 4267468"/>
              <a:gd name="connsiteX5" fmla="*/ 0 w 964664"/>
              <a:gd name="connsiteY5" fmla="*/ 482332 h 4267468"/>
              <a:gd name="connsiteX6" fmla="*/ 385125 w 964664"/>
              <a:gd name="connsiteY6" fmla="*/ 9799 h 426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664" h="4267468">
                <a:moveTo>
                  <a:pt x="385125" y="9799"/>
                </a:moveTo>
                <a:cubicBezTo>
                  <a:pt x="416524" y="3374"/>
                  <a:pt x="449033" y="0"/>
                  <a:pt x="482332" y="0"/>
                </a:cubicBezTo>
                <a:cubicBezTo>
                  <a:pt x="748717" y="0"/>
                  <a:pt x="964664" y="215947"/>
                  <a:pt x="964664" y="482332"/>
                </a:cubicBezTo>
                <a:lnTo>
                  <a:pt x="964663" y="4008987"/>
                </a:lnTo>
                <a:lnTo>
                  <a:pt x="0" y="4267468"/>
                </a:lnTo>
                <a:lnTo>
                  <a:pt x="0" y="482332"/>
                </a:lnTo>
                <a:cubicBezTo>
                  <a:pt x="0" y="249245"/>
                  <a:pt x="165334" y="54775"/>
                  <a:pt x="385125" y="9799"/>
                </a:cubicBezTo>
                <a:close/>
              </a:path>
            </a:pathLst>
          </a:cu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l"/>
            <a:endParaRPr lang="en-US" sz="1600" err="1"/>
          </a:p>
        </p:txBody>
      </p:sp>
      <p:cxnSp>
        <p:nvCxnSpPr>
          <p:cNvPr id="9" name="Straight Connector 8">
            <a:extLst>
              <a:ext uri="{FF2B5EF4-FFF2-40B4-BE49-F238E27FC236}">
                <a16:creationId xmlns:a16="http://schemas.microsoft.com/office/drawing/2014/main" id="{76F09451-D001-7FD7-10AE-3FDD420C1A42}"/>
              </a:ext>
            </a:extLst>
          </p:cNvPr>
          <p:cNvCxnSpPr>
            <a:cxnSpLocks/>
          </p:cNvCxnSpPr>
          <p:nvPr userDrawn="1"/>
        </p:nvCxnSpPr>
        <p:spPr>
          <a:xfrm flipH="1">
            <a:off x="9810345" y="1"/>
            <a:ext cx="1794438"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21C1E0A2-F05B-FF80-96D1-66F6D9FFBBB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3330" y="735457"/>
            <a:ext cx="2247900" cy="406400"/>
          </a:xfrm>
          <a:prstGeom prst="rect">
            <a:avLst/>
          </a:prstGeom>
        </p:spPr>
      </p:pic>
    </p:spTree>
    <p:extLst>
      <p:ext uri="{BB962C8B-B14F-4D97-AF65-F5344CB8AC3E}">
        <p14:creationId xmlns:p14="http://schemas.microsoft.com/office/powerpoint/2010/main" val="35613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able of Contents - IQVIA">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8658025-8660-B74C-8ED5-6D1A405A1A70}"/>
              </a:ext>
            </a:extLst>
          </p:cNvPr>
          <p:cNvSpPr/>
          <p:nvPr/>
        </p:nvSpPr>
        <p:spPr bwMode="gray">
          <a:xfrm>
            <a:off x="353568" y="0"/>
            <a:ext cx="11484864"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sp>
        <p:nvSpPr>
          <p:cNvPr id="54" name="Content Placeholder 2">
            <a:extLst>
              <a:ext uri="{FF2B5EF4-FFF2-40B4-BE49-F238E27FC236}">
                <a16:creationId xmlns:a16="http://schemas.microsoft.com/office/drawing/2014/main" id="{FC9B35E8-F292-2B42-952E-06F2F248C602}"/>
              </a:ext>
            </a:extLst>
          </p:cNvPr>
          <p:cNvSpPr>
            <a:spLocks noGrp="1"/>
          </p:cNvSpPr>
          <p:nvPr>
            <p:ph idx="1" hasCustomPrompt="1"/>
          </p:nvPr>
        </p:nvSpPr>
        <p:spPr>
          <a:xfrm>
            <a:off x="1962418" y="1561892"/>
            <a:ext cx="9163983" cy="4712626"/>
          </a:xfrm>
          <a:prstGeom prst="rect">
            <a:avLst/>
          </a:prstGeom>
        </p:spPr>
        <p:txBody>
          <a:bodyPr/>
          <a:lstStyle>
            <a:lvl1pPr marL="182880" indent="-182880">
              <a:lnSpc>
                <a:spcPct val="100000"/>
              </a:lnSpc>
              <a:spcBef>
                <a:spcPts val="2000"/>
              </a:spcBef>
              <a:buClr>
                <a:schemeClr val="accent1"/>
              </a:buClr>
              <a:buFont typeface="System Font Regular"/>
              <a:buChar char="+"/>
              <a:defRPr sz="1800">
                <a:solidFill>
                  <a:schemeClr val="tx1"/>
                </a:solidFill>
              </a:defRPr>
            </a:lvl1pPr>
            <a:lvl2pPr marL="365760" indent="-182880">
              <a:lnSpc>
                <a:spcPct val="100000"/>
              </a:lnSpc>
              <a:spcBef>
                <a:spcPts val="800"/>
              </a:spcBef>
              <a:buClr>
                <a:schemeClr val="tx1"/>
              </a:buClr>
              <a:buFont typeface="Arial" panose="020B0604020202020204" pitchFamily="34" charset="0"/>
              <a:buChar char="•"/>
              <a:defRPr sz="1600">
                <a:solidFill>
                  <a:schemeClr val="tx1"/>
                </a:solidFill>
              </a:defRPr>
            </a:lvl2pPr>
            <a:lvl3pPr marL="548640" indent="-182880">
              <a:lnSpc>
                <a:spcPct val="100000"/>
              </a:lnSpc>
              <a:spcBef>
                <a:spcPts val="800"/>
              </a:spcBef>
              <a:buClrTx/>
              <a:buFont typeface="Arial" panose="020B0604020202020204" pitchFamily="34" charset="0"/>
              <a:buChar char="›"/>
              <a:defRPr sz="1600">
                <a:solidFill>
                  <a:schemeClr val="tx1"/>
                </a:solidFill>
              </a:defRPr>
            </a:lvl3pPr>
            <a:lvl4pPr marL="731520" indent="-182880">
              <a:lnSpc>
                <a:spcPct val="100000"/>
              </a:lnSpc>
              <a:spcBef>
                <a:spcPts val="800"/>
              </a:spcBef>
              <a:buClrTx/>
              <a:buFont typeface="Arial" panose="020B0604020202020204" pitchFamily="34" charset="0"/>
              <a:buChar char="»"/>
              <a:defRPr sz="1600">
                <a:solidFill>
                  <a:schemeClr val="tx1"/>
                </a:solidFill>
              </a:defRPr>
            </a:lvl4pPr>
            <a:lvl5pPr marL="914400" indent="-182880">
              <a:lnSpc>
                <a:spcPct val="100000"/>
              </a:lnSpc>
              <a:spcBef>
                <a:spcPts val="800"/>
              </a:spcBef>
              <a:buClrTx/>
              <a:buSzPct val="75000"/>
              <a:buFont typeface="Wingdings" panose="05000000000000000000" pitchFamily="2" charset="2"/>
              <a:buChar char="§"/>
              <a:defRPr sz="1600">
                <a:solidFill>
                  <a:schemeClr val="tx1"/>
                </a:solidFill>
              </a:defRPr>
            </a:lvl5pPr>
          </a:lstStyle>
          <a:p>
            <a:pPr lvl="0"/>
            <a:r>
              <a:rPr lang="en-US"/>
              <a:t>Arial 18pt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a:p>
            <a:pPr lvl="0"/>
            <a:r>
              <a:rPr lang="en-US"/>
              <a:t>Arial 18pt bullet level 1</a:t>
            </a:r>
          </a:p>
          <a:p>
            <a:pPr lvl="1"/>
            <a:r>
              <a:rPr lang="en-US"/>
              <a:t>Arial 16pt bullet level 2</a:t>
            </a:r>
          </a:p>
          <a:p>
            <a:pPr lvl="2"/>
            <a:r>
              <a:rPr lang="en-US"/>
              <a:t>Arial 16pt bullet level 3</a:t>
            </a:r>
          </a:p>
          <a:p>
            <a:pPr lvl="3"/>
            <a:r>
              <a:rPr lang="en-US"/>
              <a:t>Arial 16pt bullet level 4</a:t>
            </a:r>
          </a:p>
          <a:p>
            <a:pPr lvl="4"/>
            <a:r>
              <a:rPr lang="en-US"/>
              <a:t>Arial 16pt bullet level 5</a:t>
            </a:r>
          </a:p>
        </p:txBody>
      </p:sp>
      <p:sp>
        <p:nvSpPr>
          <p:cNvPr id="57" name="Title 3">
            <a:extLst>
              <a:ext uri="{FF2B5EF4-FFF2-40B4-BE49-F238E27FC236}">
                <a16:creationId xmlns:a16="http://schemas.microsoft.com/office/drawing/2014/main" id="{7A9E8FF8-48AE-4B47-8CBF-17FB49CF53F8}"/>
              </a:ext>
            </a:extLst>
          </p:cNvPr>
          <p:cNvSpPr>
            <a:spLocks noGrp="1"/>
          </p:cNvSpPr>
          <p:nvPr>
            <p:ph type="title" hasCustomPrompt="1"/>
          </p:nvPr>
        </p:nvSpPr>
        <p:spPr>
          <a:xfrm>
            <a:off x="1962418" y="823398"/>
            <a:ext cx="9163983" cy="594360"/>
          </a:xfrm>
          <a:prstGeom prst="rect">
            <a:avLst/>
          </a:prstGeom>
        </p:spPr>
        <p:txBody>
          <a:bodyPr anchor="ctr"/>
          <a:lstStyle>
            <a:lvl1pPr>
              <a:defRPr sz="3200" b="1">
                <a:solidFill>
                  <a:schemeClr val="accent1"/>
                </a:solidFill>
              </a:defRPr>
            </a:lvl1pPr>
          </a:lstStyle>
          <a:p>
            <a:r>
              <a:rPr lang="en-US"/>
              <a:t>Table of contents or Agenda</a:t>
            </a:r>
          </a:p>
        </p:txBody>
      </p:sp>
      <p:grpSp>
        <p:nvGrpSpPr>
          <p:cNvPr id="4" name="Group 3">
            <a:extLst>
              <a:ext uri="{FF2B5EF4-FFF2-40B4-BE49-F238E27FC236}">
                <a16:creationId xmlns:a16="http://schemas.microsoft.com/office/drawing/2014/main" id="{6A1CD0AD-A634-4EA6-AE67-C63B52CE7B06}"/>
              </a:ext>
            </a:extLst>
          </p:cNvPr>
          <p:cNvGrpSpPr/>
          <p:nvPr/>
        </p:nvGrpSpPr>
        <p:grpSpPr>
          <a:xfrm>
            <a:off x="-1" y="260324"/>
            <a:ext cx="1250388" cy="1575820"/>
            <a:chOff x="-1" y="260324"/>
            <a:chExt cx="1250388" cy="1575820"/>
          </a:xfrm>
          <a:solidFill>
            <a:schemeClr val="accent1"/>
          </a:solidFill>
        </p:grpSpPr>
        <p:grpSp>
          <p:nvGrpSpPr>
            <p:cNvPr id="78" name="Group 77">
              <a:extLst>
                <a:ext uri="{FF2B5EF4-FFF2-40B4-BE49-F238E27FC236}">
                  <a16:creationId xmlns:a16="http://schemas.microsoft.com/office/drawing/2014/main" id="{B2E777F5-EFF3-457A-8259-AC8F3FAFC249}"/>
                </a:ext>
              </a:extLst>
            </p:cNvPr>
            <p:cNvGrpSpPr/>
            <p:nvPr/>
          </p:nvGrpSpPr>
          <p:grpSpPr>
            <a:xfrm>
              <a:off x="686264" y="1652391"/>
              <a:ext cx="564123" cy="183753"/>
              <a:chOff x="876236" y="5534957"/>
              <a:chExt cx="1674271" cy="545364"/>
            </a:xfrm>
            <a:grpFill/>
          </p:grpSpPr>
          <p:sp>
            <p:nvSpPr>
              <p:cNvPr id="96" name="Rectangle 95">
                <a:extLst>
                  <a:ext uri="{FF2B5EF4-FFF2-40B4-BE49-F238E27FC236}">
                    <a16:creationId xmlns:a16="http://schemas.microsoft.com/office/drawing/2014/main" id="{B117E7E6-D510-412B-8045-21F2179CDBFD}"/>
                  </a:ext>
                </a:extLst>
              </p:cNvPr>
              <p:cNvSpPr/>
              <p:nvPr/>
            </p:nvSpPr>
            <p:spPr>
              <a:xfrm>
                <a:off x="1154393" y="5534957"/>
                <a:ext cx="1117582"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7" name="Oval 96">
                <a:extLst>
                  <a:ext uri="{FF2B5EF4-FFF2-40B4-BE49-F238E27FC236}">
                    <a16:creationId xmlns:a16="http://schemas.microsoft.com/office/drawing/2014/main" id="{79A544B5-B37E-40F9-A3D1-E4A00DF6E89F}"/>
                  </a:ext>
                </a:extLst>
              </p:cNvPr>
              <p:cNvSpPr/>
              <p:nvPr/>
            </p:nvSpPr>
            <p:spPr>
              <a:xfrm>
                <a:off x="2005143"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8" name="Oval 97">
                <a:extLst>
                  <a:ext uri="{FF2B5EF4-FFF2-40B4-BE49-F238E27FC236}">
                    <a16:creationId xmlns:a16="http://schemas.microsoft.com/office/drawing/2014/main" id="{EF1038BB-A4E9-41A9-B2F4-23E7F5CD6621}"/>
                  </a:ext>
                </a:extLst>
              </p:cNvPr>
              <p:cNvSpPr/>
              <p:nvPr/>
            </p:nvSpPr>
            <p:spPr>
              <a:xfrm>
                <a:off x="876236"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79" name="Group 78">
              <a:extLst>
                <a:ext uri="{FF2B5EF4-FFF2-40B4-BE49-F238E27FC236}">
                  <a16:creationId xmlns:a16="http://schemas.microsoft.com/office/drawing/2014/main" id="{029BE464-4CCF-4D58-8077-7337778D29CA}"/>
                </a:ext>
              </a:extLst>
            </p:cNvPr>
            <p:cNvGrpSpPr/>
            <p:nvPr/>
          </p:nvGrpSpPr>
          <p:grpSpPr>
            <a:xfrm>
              <a:off x="864211" y="1304375"/>
              <a:ext cx="386176" cy="183753"/>
              <a:chOff x="1404367" y="4502072"/>
              <a:chExt cx="1146140" cy="545364"/>
            </a:xfrm>
            <a:grpFill/>
          </p:grpSpPr>
          <p:sp>
            <p:nvSpPr>
              <p:cNvPr id="93" name="Rectangle 92">
                <a:extLst>
                  <a:ext uri="{FF2B5EF4-FFF2-40B4-BE49-F238E27FC236}">
                    <a16:creationId xmlns:a16="http://schemas.microsoft.com/office/drawing/2014/main" id="{D0DC8CC7-4C81-439E-B602-330616AC3184}"/>
                  </a:ext>
                </a:extLst>
              </p:cNvPr>
              <p:cNvSpPr/>
              <p:nvPr/>
            </p:nvSpPr>
            <p:spPr>
              <a:xfrm>
                <a:off x="1682197" y="4502072"/>
                <a:ext cx="589775"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4" name="Oval 93">
                <a:extLst>
                  <a:ext uri="{FF2B5EF4-FFF2-40B4-BE49-F238E27FC236}">
                    <a16:creationId xmlns:a16="http://schemas.microsoft.com/office/drawing/2014/main" id="{ECB59EFB-5B99-4637-9821-186308CA811D}"/>
                  </a:ext>
                </a:extLst>
              </p:cNvPr>
              <p:cNvSpPr/>
              <p:nvPr/>
            </p:nvSpPr>
            <p:spPr>
              <a:xfrm>
                <a:off x="2005143"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5" name="Oval 94">
                <a:extLst>
                  <a:ext uri="{FF2B5EF4-FFF2-40B4-BE49-F238E27FC236}">
                    <a16:creationId xmlns:a16="http://schemas.microsoft.com/office/drawing/2014/main" id="{7060CC02-8F6C-45AF-9DBE-33B4EAA77FAE}"/>
                  </a:ext>
                </a:extLst>
              </p:cNvPr>
              <p:cNvSpPr/>
              <p:nvPr/>
            </p:nvSpPr>
            <p:spPr>
              <a:xfrm>
                <a:off x="1404367"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0" name="Group 79">
              <a:extLst>
                <a:ext uri="{FF2B5EF4-FFF2-40B4-BE49-F238E27FC236}">
                  <a16:creationId xmlns:a16="http://schemas.microsoft.com/office/drawing/2014/main" id="{EDBE8CF3-142D-438A-880B-7423D1E442C5}"/>
                </a:ext>
              </a:extLst>
            </p:cNvPr>
            <p:cNvGrpSpPr/>
            <p:nvPr/>
          </p:nvGrpSpPr>
          <p:grpSpPr>
            <a:xfrm>
              <a:off x="917753" y="956358"/>
              <a:ext cx="332634" cy="183753"/>
              <a:chOff x="1560101" y="3469185"/>
              <a:chExt cx="987231" cy="545364"/>
            </a:xfrm>
            <a:grpFill/>
          </p:grpSpPr>
          <p:sp>
            <p:nvSpPr>
              <p:cNvPr id="90" name="Oval 89">
                <a:extLst>
                  <a:ext uri="{FF2B5EF4-FFF2-40B4-BE49-F238E27FC236}">
                    <a16:creationId xmlns:a16="http://schemas.microsoft.com/office/drawing/2014/main" id="{61D9E7AA-5FDE-45C3-B7AC-F8C06B142069}"/>
                  </a:ext>
                </a:extLst>
              </p:cNvPr>
              <p:cNvSpPr/>
              <p:nvPr/>
            </p:nvSpPr>
            <p:spPr>
              <a:xfrm>
                <a:off x="1560101"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1" name="Rectangle 90">
                <a:extLst>
                  <a:ext uri="{FF2B5EF4-FFF2-40B4-BE49-F238E27FC236}">
                    <a16:creationId xmlns:a16="http://schemas.microsoft.com/office/drawing/2014/main" id="{13502E5E-1590-4501-977E-A406C72F35D0}"/>
                  </a:ext>
                </a:extLst>
              </p:cNvPr>
              <p:cNvSpPr/>
              <p:nvPr/>
            </p:nvSpPr>
            <p:spPr>
              <a:xfrm>
                <a:off x="1825936" y="3469185"/>
                <a:ext cx="446037"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92" name="Oval 91">
                <a:extLst>
                  <a:ext uri="{FF2B5EF4-FFF2-40B4-BE49-F238E27FC236}">
                    <a16:creationId xmlns:a16="http://schemas.microsoft.com/office/drawing/2014/main" id="{9849375F-4430-4BAF-8CD8-BABE2895B0CD}"/>
                  </a:ext>
                </a:extLst>
              </p:cNvPr>
              <p:cNvSpPr/>
              <p:nvPr/>
            </p:nvSpPr>
            <p:spPr>
              <a:xfrm>
                <a:off x="2001968"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1" name="Group 80">
              <a:extLst>
                <a:ext uri="{FF2B5EF4-FFF2-40B4-BE49-F238E27FC236}">
                  <a16:creationId xmlns:a16="http://schemas.microsoft.com/office/drawing/2014/main" id="{7C368109-07EC-4B00-B53E-7AA055EEDBEE}"/>
                </a:ext>
              </a:extLst>
            </p:cNvPr>
            <p:cNvGrpSpPr/>
            <p:nvPr/>
          </p:nvGrpSpPr>
          <p:grpSpPr>
            <a:xfrm>
              <a:off x="868078" y="608341"/>
              <a:ext cx="382309" cy="183753"/>
              <a:chOff x="1415887" y="2436300"/>
              <a:chExt cx="1134663" cy="545364"/>
            </a:xfrm>
            <a:grpFill/>
          </p:grpSpPr>
          <p:sp>
            <p:nvSpPr>
              <p:cNvPr id="87" name="Oval 86">
                <a:extLst>
                  <a:ext uri="{FF2B5EF4-FFF2-40B4-BE49-F238E27FC236}">
                    <a16:creationId xmlns:a16="http://schemas.microsoft.com/office/drawing/2014/main" id="{458E032A-AC8B-4235-848E-250F4190B814}"/>
                  </a:ext>
                </a:extLst>
              </p:cNvPr>
              <p:cNvSpPr/>
              <p:nvPr/>
            </p:nvSpPr>
            <p:spPr>
              <a:xfrm>
                <a:off x="2005186"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8" name="Oval 87">
                <a:extLst>
                  <a:ext uri="{FF2B5EF4-FFF2-40B4-BE49-F238E27FC236}">
                    <a16:creationId xmlns:a16="http://schemas.microsoft.com/office/drawing/2014/main" id="{6E7F926D-F5AA-4D9E-9C81-33784AC45D52}"/>
                  </a:ext>
                </a:extLst>
              </p:cNvPr>
              <p:cNvSpPr/>
              <p:nvPr/>
            </p:nvSpPr>
            <p:spPr>
              <a:xfrm>
                <a:off x="1415887"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9" name="Rectangle 88">
                <a:extLst>
                  <a:ext uri="{FF2B5EF4-FFF2-40B4-BE49-F238E27FC236}">
                    <a16:creationId xmlns:a16="http://schemas.microsoft.com/office/drawing/2014/main" id="{C1912F97-C2EB-4275-9791-4E9C64D9ACD9}"/>
                  </a:ext>
                </a:extLst>
              </p:cNvPr>
              <p:cNvSpPr/>
              <p:nvPr/>
            </p:nvSpPr>
            <p:spPr>
              <a:xfrm>
                <a:off x="1682240" y="2436300"/>
                <a:ext cx="58973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82" name="Group 81">
              <a:extLst>
                <a:ext uri="{FF2B5EF4-FFF2-40B4-BE49-F238E27FC236}">
                  <a16:creationId xmlns:a16="http://schemas.microsoft.com/office/drawing/2014/main" id="{C16323A1-198A-411C-8014-263092240122}"/>
                </a:ext>
              </a:extLst>
            </p:cNvPr>
            <p:cNvGrpSpPr/>
            <p:nvPr/>
          </p:nvGrpSpPr>
          <p:grpSpPr>
            <a:xfrm>
              <a:off x="693506" y="260324"/>
              <a:ext cx="556881" cy="183753"/>
              <a:chOff x="898206" y="1403413"/>
              <a:chExt cx="1652778" cy="545364"/>
            </a:xfrm>
            <a:grpFill/>
          </p:grpSpPr>
          <p:sp>
            <p:nvSpPr>
              <p:cNvPr id="84" name="Oval 83">
                <a:extLst>
                  <a:ext uri="{FF2B5EF4-FFF2-40B4-BE49-F238E27FC236}">
                    <a16:creationId xmlns:a16="http://schemas.microsoft.com/office/drawing/2014/main" id="{EBCE0676-4E25-4F10-A07B-A47F92C7CF81}"/>
                  </a:ext>
                </a:extLst>
              </p:cNvPr>
              <p:cNvSpPr/>
              <p:nvPr/>
            </p:nvSpPr>
            <p:spPr>
              <a:xfrm>
                <a:off x="2005620"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5" name="Oval 84">
                <a:extLst>
                  <a:ext uri="{FF2B5EF4-FFF2-40B4-BE49-F238E27FC236}">
                    <a16:creationId xmlns:a16="http://schemas.microsoft.com/office/drawing/2014/main" id="{54E9DB86-0937-4D11-B319-669FF994439C}"/>
                  </a:ext>
                </a:extLst>
              </p:cNvPr>
              <p:cNvSpPr/>
              <p:nvPr/>
            </p:nvSpPr>
            <p:spPr>
              <a:xfrm>
                <a:off x="898206"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6" name="Rectangle 85">
                <a:extLst>
                  <a:ext uri="{FF2B5EF4-FFF2-40B4-BE49-F238E27FC236}">
                    <a16:creationId xmlns:a16="http://schemas.microsoft.com/office/drawing/2014/main" id="{3D6AB82A-C88A-4E42-B5CF-C687B3371284}"/>
                  </a:ext>
                </a:extLst>
              </p:cNvPr>
              <p:cNvSpPr/>
              <p:nvPr/>
            </p:nvSpPr>
            <p:spPr>
              <a:xfrm>
                <a:off x="1164538" y="1403413"/>
                <a:ext cx="111758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103" name="Freeform: Shape 102">
              <a:extLst>
                <a:ext uri="{FF2B5EF4-FFF2-40B4-BE49-F238E27FC236}">
                  <a16:creationId xmlns:a16="http://schemas.microsoft.com/office/drawing/2014/main" id="{754DFB64-FFE8-4762-8BD2-6D5B67A56394}"/>
                </a:ext>
              </a:extLst>
            </p:cNvPr>
            <p:cNvSpPr/>
            <p:nvPr/>
          </p:nvSpPr>
          <p:spPr>
            <a:xfrm>
              <a:off x="0" y="260324"/>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06" name="Freeform: Shape 105">
              <a:extLst>
                <a:ext uri="{FF2B5EF4-FFF2-40B4-BE49-F238E27FC236}">
                  <a16:creationId xmlns:a16="http://schemas.microsoft.com/office/drawing/2014/main" id="{82D6BF1B-7B4E-4715-B3AA-0137D5565B61}"/>
                </a:ext>
              </a:extLst>
            </p:cNvPr>
            <p:cNvSpPr/>
            <p:nvPr/>
          </p:nvSpPr>
          <p:spPr>
            <a:xfrm>
              <a:off x="-1" y="608341"/>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2" name="Freeform: Shape 111">
              <a:extLst>
                <a:ext uri="{FF2B5EF4-FFF2-40B4-BE49-F238E27FC236}">
                  <a16:creationId xmlns:a16="http://schemas.microsoft.com/office/drawing/2014/main" id="{DFFECD78-AD3E-430A-825C-361F3F0A6DF1}"/>
                </a:ext>
              </a:extLst>
            </p:cNvPr>
            <p:cNvSpPr/>
            <p:nvPr/>
          </p:nvSpPr>
          <p:spPr>
            <a:xfrm>
              <a:off x="0" y="952508"/>
              <a:ext cx="786403" cy="183006"/>
            </a:xfrm>
            <a:custGeom>
              <a:avLst/>
              <a:gdLst>
                <a:gd name="connsiteX0" fmla="*/ 0 w 786403"/>
                <a:gd name="connsiteY0" fmla="*/ 0 h 183006"/>
                <a:gd name="connsiteX1" fmla="*/ 692936 w 786403"/>
                <a:gd name="connsiteY1" fmla="*/ 0 h 183006"/>
                <a:gd name="connsiteX2" fmla="*/ 692936 w 786403"/>
                <a:gd name="connsiteY2" fmla="*/ 397 h 183006"/>
                <a:gd name="connsiteX3" fmla="*/ 694900 w 786403"/>
                <a:gd name="connsiteY3" fmla="*/ 0 h 183006"/>
                <a:gd name="connsiteX4" fmla="*/ 786403 w 786403"/>
                <a:gd name="connsiteY4" fmla="*/ 91503 h 183006"/>
                <a:gd name="connsiteX5" fmla="*/ 694900 w 786403"/>
                <a:gd name="connsiteY5" fmla="*/ 183006 h 183006"/>
                <a:gd name="connsiteX6" fmla="*/ 692936 w 786403"/>
                <a:gd name="connsiteY6" fmla="*/ 182610 h 183006"/>
                <a:gd name="connsiteX7" fmla="*/ 692936 w 786403"/>
                <a:gd name="connsiteY7" fmla="*/ 183006 h 183006"/>
                <a:gd name="connsiteX8" fmla="*/ 0 w 786403"/>
                <a:gd name="connsiteY8" fmla="*/ 183006 h 183006"/>
                <a:gd name="connsiteX9" fmla="*/ 0 w 786403"/>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03" h="183006">
                  <a:moveTo>
                    <a:pt x="0" y="0"/>
                  </a:moveTo>
                  <a:lnTo>
                    <a:pt x="692936" y="0"/>
                  </a:lnTo>
                  <a:lnTo>
                    <a:pt x="692936" y="397"/>
                  </a:lnTo>
                  <a:lnTo>
                    <a:pt x="694900" y="0"/>
                  </a:lnTo>
                  <a:cubicBezTo>
                    <a:pt x="745436" y="0"/>
                    <a:pt x="786403" y="40967"/>
                    <a:pt x="786403" y="91503"/>
                  </a:cubicBezTo>
                  <a:cubicBezTo>
                    <a:pt x="786403" y="142039"/>
                    <a:pt x="745436" y="183006"/>
                    <a:pt x="694900" y="183006"/>
                  </a:cubicBezTo>
                  <a:lnTo>
                    <a:pt x="692936" y="182610"/>
                  </a:lnTo>
                  <a:lnTo>
                    <a:pt x="69293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5" name="Freeform: Shape 114">
              <a:extLst>
                <a:ext uri="{FF2B5EF4-FFF2-40B4-BE49-F238E27FC236}">
                  <a16:creationId xmlns:a16="http://schemas.microsoft.com/office/drawing/2014/main" id="{01864E2F-2224-4B8D-A54C-010E70A5006D}"/>
                </a:ext>
              </a:extLst>
            </p:cNvPr>
            <p:cNvSpPr/>
            <p:nvPr/>
          </p:nvSpPr>
          <p:spPr>
            <a:xfrm>
              <a:off x="-1" y="1304902"/>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118" name="Freeform: Shape 117">
              <a:extLst>
                <a:ext uri="{FF2B5EF4-FFF2-40B4-BE49-F238E27FC236}">
                  <a16:creationId xmlns:a16="http://schemas.microsoft.com/office/drawing/2014/main" id="{8652EA3D-B91A-4960-BC33-8380D943F8F9}"/>
                </a:ext>
              </a:extLst>
            </p:cNvPr>
            <p:cNvSpPr/>
            <p:nvPr/>
          </p:nvSpPr>
          <p:spPr>
            <a:xfrm>
              <a:off x="0" y="1649603"/>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56" name="Slide Number Placeholder 5">
            <a:extLst>
              <a:ext uri="{FF2B5EF4-FFF2-40B4-BE49-F238E27FC236}">
                <a16:creationId xmlns:a16="http://schemas.microsoft.com/office/drawing/2014/main" id="{030699F5-6B57-4BC7-B774-B8F85B96214D}"/>
              </a:ext>
            </a:extLst>
          </p:cNvPr>
          <p:cNvSpPr txBox="1">
            <a:spLocks/>
          </p:cNvSpPr>
          <p:nvPr/>
        </p:nvSpPr>
        <p:spPr bwMode="white">
          <a:xfrm>
            <a:off x="11723254" y="6544746"/>
            <a:ext cx="353088" cy="177800"/>
          </a:xfrm>
          <a:prstGeom prst="rect">
            <a:avLst/>
          </a:prstGeom>
        </p:spPr>
        <p:txBody>
          <a:bodyPr vert="horz" lIns="0" tIns="0" rIns="0" bIns="0" rtlCol="0" anchor="ctr"/>
          <a:lstStyle>
            <a:defPPr>
              <a:defRPr lang="en-US"/>
            </a:defPPr>
            <a:lvl1pPr marL="0" algn="r" defTabSz="914400" rtl="0" eaLnBrk="1" latinLnBrk="0" hangingPunct="1">
              <a:defRPr sz="1100" b="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C7A9E-C6A9-4A9D-A8BC-E29E91AD59EE}" type="slidenum">
              <a:rPr lang="en-US" sz="800" b="0" smtClean="0">
                <a:solidFill>
                  <a:srgbClr val="959CA0"/>
                </a:solidFill>
              </a:rPr>
              <a:t>‹#›</a:t>
            </a:fld>
            <a:endParaRPr lang="en-US" sz="800" b="0">
              <a:solidFill>
                <a:srgbClr val="959CA0"/>
              </a:solidFill>
            </a:endParaRPr>
          </a:p>
        </p:txBody>
      </p:sp>
      <p:pic>
        <p:nvPicPr>
          <p:cNvPr id="34" name="Graphic 33">
            <a:extLst>
              <a:ext uri="{FF2B5EF4-FFF2-40B4-BE49-F238E27FC236}">
                <a16:creationId xmlns:a16="http://schemas.microsoft.com/office/drawing/2014/main" id="{18FC357D-3DB1-1B43-8FB6-6F70286F746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pic>
        <p:nvPicPr>
          <p:cNvPr id="33" name="Graphic 32">
            <a:extLst>
              <a:ext uri="{FF2B5EF4-FFF2-40B4-BE49-F238E27FC236}">
                <a16:creationId xmlns:a16="http://schemas.microsoft.com/office/drawing/2014/main" id="{AB890B20-7C27-E743-AFC7-1377DA74242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Tree>
    <p:extLst>
      <p:ext uri="{BB962C8B-B14F-4D97-AF65-F5344CB8AC3E}">
        <p14:creationId xmlns:p14="http://schemas.microsoft.com/office/powerpoint/2010/main" val="162835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614157B-15ED-445A-9EDD-9B69523164B0}"/>
              </a:ext>
            </a:extLst>
          </p:cNvPr>
          <p:cNvGraphicFramePr>
            <a:graphicFrameLocks noChangeAspect="1"/>
          </p:cNvGraphicFramePr>
          <p:nvPr userDrawn="1">
            <p:custDataLst>
              <p:tags r:id="rId1"/>
            </p:custDataLst>
            <p:extLst>
              <p:ext uri="{D42A27DB-BD31-4B8C-83A1-F6EECF244321}">
                <p14:modId xmlns:p14="http://schemas.microsoft.com/office/powerpoint/2010/main" val="2505845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4" imgH="344" progId="TCLayout.ActiveDocument.1">
                  <p:embed/>
                </p:oleObj>
              </mc:Choice>
              <mc:Fallback>
                <p:oleObj name="think-cell Slide" r:id="rId3" imgW="344" imgH="344" progId="TCLayout.ActiveDocument.1">
                  <p:embed/>
                  <p:pic>
                    <p:nvPicPr>
                      <p:cNvPr id="5" name="Object 4" hidden="1">
                        <a:extLst>
                          <a:ext uri="{FF2B5EF4-FFF2-40B4-BE49-F238E27FC236}">
                            <a16:creationId xmlns:a16="http://schemas.microsoft.com/office/drawing/2014/main" id="{B614157B-15ED-445A-9EDD-9B69523164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Rectangle 54">
            <a:extLst>
              <a:ext uri="{FF2B5EF4-FFF2-40B4-BE49-F238E27FC236}">
                <a16:creationId xmlns:a16="http://schemas.microsoft.com/office/drawing/2014/main" id="{0B57C2B3-6891-4DA8-9E01-921FE43EC8CC}"/>
              </a:ext>
            </a:extLst>
          </p:cNvPr>
          <p:cNvSpPr/>
          <p:nvPr userDrawn="1"/>
        </p:nvSpPr>
        <p:spPr bwMode="gray">
          <a:xfrm>
            <a:off x="353568" y="0"/>
            <a:ext cx="11484864"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grpSp>
        <p:nvGrpSpPr>
          <p:cNvPr id="56" name="Group 55">
            <a:extLst>
              <a:ext uri="{FF2B5EF4-FFF2-40B4-BE49-F238E27FC236}">
                <a16:creationId xmlns:a16="http://schemas.microsoft.com/office/drawing/2014/main" id="{956769BE-FF24-4503-A0A8-1B23CBEBD978}"/>
              </a:ext>
            </a:extLst>
          </p:cNvPr>
          <p:cNvGrpSpPr/>
          <p:nvPr userDrawn="1"/>
        </p:nvGrpSpPr>
        <p:grpSpPr>
          <a:xfrm>
            <a:off x="-1" y="260324"/>
            <a:ext cx="1250388" cy="1575820"/>
            <a:chOff x="-1" y="260324"/>
            <a:chExt cx="1250388" cy="1575820"/>
          </a:xfrm>
          <a:solidFill>
            <a:schemeClr val="accent1"/>
          </a:solidFill>
        </p:grpSpPr>
        <p:grpSp>
          <p:nvGrpSpPr>
            <p:cNvPr id="57" name="Group 56">
              <a:extLst>
                <a:ext uri="{FF2B5EF4-FFF2-40B4-BE49-F238E27FC236}">
                  <a16:creationId xmlns:a16="http://schemas.microsoft.com/office/drawing/2014/main" id="{976238AD-B809-4B3D-B0BE-6924176147F2}"/>
                </a:ext>
              </a:extLst>
            </p:cNvPr>
            <p:cNvGrpSpPr/>
            <p:nvPr/>
          </p:nvGrpSpPr>
          <p:grpSpPr>
            <a:xfrm>
              <a:off x="686264" y="1652391"/>
              <a:ext cx="564123" cy="183753"/>
              <a:chOff x="876236" y="5534957"/>
              <a:chExt cx="1674271" cy="545364"/>
            </a:xfrm>
            <a:grpFill/>
          </p:grpSpPr>
          <p:sp>
            <p:nvSpPr>
              <p:cNvPr id="79" name="Rectangle 78">
                <a:extLst>
                  <a:ext uri="{FF2B5EF4-FFF2-40B4-BE49-F238E27FC236}">
                    <a16:creationId xmlns:a16="http://schemas.microsoft.com/office/drawing/2014/main" id="{CBBA0F07-9D09-4B4F-BC5B-6F60FC6BEA68}"/>
                  </a:ext>
                </a:extLst>
              </p:cNvPr>
              <p:cNvSpPr/>
              <p:nvPr/>
            </p:nvSpPr>
            <p:spPr>
              <a:xfrm>
                <a:off x="1154393" y="5534957"/>
                <a:ext cx="1117582"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0" name="Oval 79">
                <a:extLst>
                  <a:ext uri="{FF2B5EF4-FFF2-40B4-BE49-F238E27FC236}">
                    <a16:creationId xmlns:a16="http://schemas.microsoft.com/office/drawing/2014/main" id="{7A447684-B90C-4C99-8A9D-50768288DCD4}"/>
                  </a:ext>
                </a:extLst>
              </p:cNvPr>
              <p:cNvSpPr/>
              <p:nvPr/>
            </p:nvSpPr>
            <p:spPr>
              <a:xfrm>
                <a:off x="2005143"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81" name="Oval 80">
                <a:extLst>
                  <a:ext uri="{FF2B5EF4-FFF2-40B4-BE49-F238E27FC236}">
                    <a16:creationId xmlns:a16="http://schemas.microsoft.com/office/drawing/2014/main" id="{16ED1A4D-1BBC-4AA2-B78E-D594D2AD580B}"/>
                  </a:ext>
                </a:extLst>
              </p:cNvPr>
              <p:cNvSpPr/>
              <p:nvPr/>
            </p:nvSpPr>
            <p:spPr>
              <a:xfrm>
                <a:off x="876236"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58" name="Group 57">
              <a:extLst>
                <a:ext uri="{FF2B5EF4-FFF2-40B4-BE49-F238E27FC236}">
                  <a16:creationId xmlns:a16="http://schemas.microsoft.com/office/drawing/2014/main" id="{67DFF148-321E-48F0-B58B-2808223CF653}"/>
                </a:ext>
              </a:extLst>
            </p:cNvPr>
            <p:cNvGrpSpPr/>
            <p:nvPr/>
          </p:nvGrpSpPr>
          <p:grpSpPr>
            <a:xfrm>
              <a:off x="864211" y="1304375"/>
              <a:ext cx="386176" cy="183753"/>
              <a:chOff x="1404367" y="4502072"/>
              <a:chExt cx="1146140" cy="545364"/>
            </a:xfrm>
            <a:grpFill/>
          </p:grpSpPr>
          <p:sp>
            <p:nvSpPr>
              <p:cNvPr id="76" name="Rectangle 75">
                <a:extLst>
                  <a:ext uri="{FF2B5EF4-FFF2-40B4-BE49-F238E27FC236}">
                    <a16:creationId xmlns:a16="http://schemas.microsoft.com/office/drawing/2014/main" id="{7483C700-D1E0-4A80-9751-DD46FD24D0BD}"/>
                  </a:ext>
                </a:extLst>
              </p:cNvPr>
              <p:cNvSpPr/>
              <p:nvPr/>
            </p:nvSpPr>
            <p:spPr>
              <a:xfrm>
                <a:off x="1682197" y="4502072"/>
                <a:ext cx="589775"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7" name="Oval 76">
                <a:extLst>
                  <a:ext uri="{FF2B5EF4-FFF2-40B4-BE49-F238E27FC236}">
                    <a16:creationId xmlns:a16="http://schemas.microsoft.com/office/drawing/2014/main" id="{F2C91C4D-44ED-411B-9FDE-EB2699ED9B08}"/>
                  </a:ext>
                </a:extLst>
              </p:cNvPr>
              <p:cNvSpPr/>
              <p:nvPr/>
            </p:nvSpPr>
            <p:spPr>
              <a:xfrm>
                <a:off x="2005143"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8" name="Oval 77">
                <a:extLst>
                  <a:ext uri="{FF2B5EF4-FFF2-40B4-BE49-F238E27FC236}">
                    <a16:creationId xmlns:a16="http://schemas.microsoft.com/office/drawing/2014/main" id="{A6933F41-E031-46B0-BC1E-2255DA591C53}"/>
                  </a:ext>
                </a:extLst>
              </p:cNvPr>
              <p:cNvSpPr/>
              <p:nvPr/>
            </p:nvSpPr>
            <p:spPr>
              <a:xfrm>
                <a:off x="1404367"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59" name="Group 58">
              <a:extLst>
                <a:ext uri="{FF2B5EF4-FFF2-40B4-BE49-F238E27FC236}">
                  <a16:creationId xmlns:a16="http://schemas.microsoft.com/office/drawing/2014/main" id="{51AC78E0-8605-4A2C-A5E0-E2BF13578C98}"/>
                </a:ext>
              </a:extLst>
            </p:cNvPr>
            <p:cNvGrpSpPr/>
            <p:nvPr/>
          </p:nvGrpSpPr>
          <p:grpSpPr>
            <a:xfrm>
              <a:off x="917753" y="956358"/>
              <a:ext cx="332634" cy="183753"/>
              <a:chOff x="1560101" y="3469185"/>
              <a:chExt cx="987231" cy="545364"/>
            </a:xfrm>
            <a:grpFill/>
          </p:grpSpPr>
          <p:sp>
            <p:nvSpPr>
              <p:cNvPr id="73" name="Oval 72">
                <a:extLst>
                  <a:ext uri="{FF2B5EF4-FFF2-40B4-BE49-F238E27FC236}">
                    <a16:creationId xmlns:a16="http://schemas.microsoft.com/office/drawing/2014/main" id="{1BEF7EBE-0A65-47DD-9378-DDFFF861C147}"/>
                  </a:ext>
                </a:extLst>
              </p:cNvPr>
              <p:cNvSpPr/>
              <p:nvPr/>
            </p:nvSpPr>
            <p:spPr>
              <a:xfrm>
                <a:off x="1560101"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4" name="Rectangle 73">
                <a:extLst>
                  <a:ext uri="{FF2B5EF4-FFF2-40B4-BE49-F238E27FC236}">
                    <a16:creationId xmlns:a16="http://schemas.microsoft.com/office/drawing/2014/main" id="{6FDD92EF-78C2-41E3-9849-821D6ED93F04}"/>
                  </a:ext>
                </a:extLst>
              </p:cNvPr>
              <p:cNvSpPr/>
              <p:nvPr/>
            </p:nvSpPr>
            <p:spPr>
              <a:xfrm>
                <a:off x="1825936" y="3469185"/>
                <a:ext cx="446037"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5" name="Oval 74">
                <a:extLst>
                  <a:ext uri="{FF2B5EF4-FFF2-40B4-BE49-F238E27FC236}">
                    <a16:creationId xmlns:a16="http://schemas.microsoft.com/office/drawing/2014/main" id="{1DB4FD17-32B4-48B0-AD6E-E58FC5A964E3}"/>
                  </a:ext>
                </a:extLst>
              </p:cNvPr>
              <p:cNvSpPr/>
              <p:nvPr/>
            </p:nvSpPr>
            <p:spPr>
              <a:xfrm>
                <a:off x="2001968"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60" name="Group 59">
              <a:extLst>
                <a:ext uri="{FF2B5EF4-FFF2-40B4-BE49-F238E27FC236}">
                  <a16:creationId xmlns:a16="http://schemas.microsoft.com/office/drawing/2014/main" id="{F530362A-CC14-46AD-8AF4-F37632E8A9F1}"/>
                </a:ext>
              </a:extLst>
            </p:cNvPr>
            <p:cNvGrpSpPr/>
            <p:nvPr/>
          </p:nvGrpSpPr>
          <p:grpSpPr>
            <a:xfrm>
              <a:off x="868078" y="608341"/>
              <a:ext cx="382309" cy="183753"/>
              <a:chOff x="1415887" y="2436300"/>
              <a:chExt cx="1134663" cy="545364"/>
            </a:xfrm>
            <a:grpFill/>
          </p:grpSpPr>
          <p:sp>
            <p:nvSpPr>
              <p:cNvPr id="70" name="Oval 69">
                <a:extLst>
                  <a:ext uri="{FF2B5EF4-FFF2-40B4-BE49-F238E27FC236}">
                    <a16:creationId xmlns:a16="http://schemas.microsoft.com/office/drawing/2014/main" id="{25DC9BB9-F4AA-4592-ACE1-133D0A49063B}"/>
                  </a:ext>
                </a:extLst>
              </p:cNvPr>
              <p:cNvSpPr/>
              <p:nvPr/>
            </p:nvSpPr>
            <p:spPr>
              <a:xfrm>
                <a:off x="2005186"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1" name="Oval 70">
                <a:extLst>
                  <a:ext uri="{FF2B5EF4-FFF2-40B4-BE49-F238E27FC236}">
                    <a16:creationId xmlns:a16="http://schemas.microsoft.com/office/drawing/2014/main" id="{6590F224-3AE8-461D-A0A2-6AC8C6280C06}"/>
                  </a:ext>
                </a:extLst>
              </p:cNvPr>
              <p:cNvSpPr/>
              <p:nvPr/>
            </p:nvSpPr>
            <p:spPr>
              <a:xfrm>
                <a:off x="1415887"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72" name="Rectangle 71">
                <a:extLst>
                  <a:ext uri="{FF2B5EF4-FFF2-40B4-BE49-F238E27FC236}">
                    <a16:creationId xmlns:a16="http://schemas.microsoft.com/office/drawing/2014/main" id="{9EF452F0-5AA9-441C-BA9D-B30A3FB5E7FB}"/>
                  </a:ext>
                </a:extLst>
              </p:cNvPr>
              <p:cNvSpPr/>
              <p:nvPr/>
            </p:nvSpPr>
            <p:spPr>
              <a:xfrm>
                <a:off x="1682240" y="2436300"/>
                <a:ext cx="58973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61" name="Group 60">
              <a:extLst>
                <a:ext uri="{FF2B5EF4-FFF2-40B4-BE49-F238E27FC236}">
                  <a16:creationId xmlns:a16="http://schemas.microsoft.com/office/drawing/2014/main" id="{F66A6130-1396-4D64-87C3-58B121F19519}"/>
                </a:ext>
              </a:extLst>
            </p:cNvPr>
            <p:cNvGrpSpPr/>
            <p:nvPr/>
          </p:nvGrpSpPr>
          <p:grpSpPr>
            <a:xfrm>
              <a:off x="693506" y="260324"/>
              <a:ext cx="556881" cy="183753"/>
              <a:chOff x="898206" y="1403413"/>
              <a:chExt cx="1652778" cy="545364"/>
            </a:xfrm>
            <a:grpFill/>
          </p:grpSpPr>
          <p:sp>
            <p:nvSpPr>
              <p:cNvPr id="67" name="Oval 66">
                <a:extLst>
                  <a:ext uri="{FF2B5EF4-FFF2-40B4-BE49-F238E27FC236}">
                    <a16:creationId xmlns:a16="http://schemas.microsoft.com/office/drawing/2014/main" id="{36895299-970E-497E-85D4-C86635487913}"/>
                  </a:ext>
                </a:extLst>
              </p:cNvPr>
              <p:cNvSpPr/>
              <p:nvPr/>
            </p:nvSpPr>
            <p:spPr>
              <a:xfrm>
                <a:off x="2005620"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8" name="Oval 67">
                <a:extLst>
                  <a:ext uri="{FF2B5EF4-FFF2-40B4-BE49-F238E27FC236}">
                    <a16:creationId xmlns:a16="http://schemas.microsoft.com/office/drawing/2014/main" id="{D0B0A111-AC86-4432-9219-943869C6619B}"/>
                  </a:ext>
                </a:extLst>
              </p:cNvPr>
              <p:cNvSpPr/>
              <p:nvPr/>
            </p:nvSpPr>
            <p:spPr>
              <a:xfrm>
                <a:off x="898206"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9" name="Rectangle 68">
                <a:extLst>
                  <a:ext uri="{FF2B5EF4-FFF2-40B4-BE49-F238E27FC236}">
                    <a16:creationId xmlns:a16="http://schemas.microsoft.com/office/drawing/2014/main" id="{605F8A74-54AE-4A77-BF5D-0E4A482660D6}"/>
                  </a:ext>
                </a:extLst>
              </p:cNvPr>
              <p:cNvSpPr/>
              <p:nvPr/>
            </p:nvSpPr>
            <p:spPr>
              <a:xfrm>
                <a:off x="1164538" y="1403413"/>
                <a:ext cx="111758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62" name="Freeform: Shape 61">
              <a:extLst>
                <a:ext uri="{FF2B5EF4-FFF2-40B4-BE49-F238E27FC236}">
                  <a16:creationId xmlns:a16="http://schemas.microsoft.com/office/drawing/2014/main" id="{9E02432C-76AD-4F2B-AECA-B20E080CFED7}"/>
                </a:ext>
              </a:extLst>
            </p:cNvPr>
            <p:cNvSpPr/>
            <p:nvPr/>
          </p:nvSpPr>
          <p:spPr>
            <a:xfrm>
              <a:off x="0" y="260324"/>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3" name="Freeform: Shape 62">
              <a:extLst>
                <a:ext uri="{FF2B5EF4-FFF2-40B4-BE49-F238E27FC236}">
                  <a16:creationId xmlns:a16="http://schemas.microsoft.com/office/drawing/2014/main" id="{7FC28919-ED5E-4E8B-98AE-D594B2B91964}"/>
                </a:ext>
              </a:extLst>
            </p:cNvPr>
            <p:cNvSpPr/>
            <p:nvPr/>
          </p:nvSpPr>
          <p:spPr>
            <a:xfrm>
              <a:off x="-1" y="608341"/>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4" name="Freeform: Shape 63">
              <a:extLst>
                <a:ext uri="{FF2B5EF4-FFF2-40B4-BE49-F238E27FC236}">
                  <a16:creationId xmlns:a16="http://schemas.microsoft.com/office/drawing/2014/main" id="{816F1871-A80D-4526-85C6-1A2AB93072AA}"/>
                </a:ext>
              </a:extLst>
            </p:cNvPr>
            <p:cNvSpPr/>
            <p:nvPr/>
          </p:nvSpPr>
          <p:spPr>
            <a:xfrm>
              <a:off x="0" y="952508"/>
              <a:ext cx="786403" cy="183006"/>
            </a:xfrm>
            <a:custGeom>
              <a:avLst/>
              <a:gdLst>
                <a:gd name="connsiteX0" fmla="*/ 0 w 786403"/>
                <a:gd name="connsiteY0" fmla="*/ 0 h 183006"/>
                <a:gd name="connsiteX1" fmla="*/ 692936 w 786403"/>
                <a:gd name="connsiteY1" fmla="*/ 0 h 183006"/>
                <a:gd name="connsiteX2" fmla="*/ 692936 w 786403"/>
                <a:gd name="connsiteY2" fmla="*/ 397 h 183006"/>
                <a:gd name="connsiteX3" fmla="*/ 694900 w 786403"/>
                <a:gd name="connsiteY3" fmla="*/ 0 h 183006"/>
                <a:gd name="connsiteX4" fmla="*/ 786403 w 786403"/>
                <a:gd name="connsiteY4" fmla="*/ 91503 h 183006"/>
                <a:gd name="connsiteX5" fmla="*/ 694900 w 786403"/>
                <a:gd name="connsiteY5" fmla="*/ 183006 h 183006"/>
                <a:gd name="connsiteX6" fmla="*/ 692936 w 786403"/>
                <a:gd name="connsiteY6" fmla="*/ 182610 h 183006"/>
                <a:gd name="connsiteX7" fmla="*/ 692936 w 786403"/>
                <a:gd name="connsiteY7" fmla="*/ 183006 h 183006"/>
                <a:gd name="connsiteX8" fmla="*/ 0 w 786403"/>
                <a:gd name="connsiteY8" fmla="*/ 183006 h 183006"/>
                <a:gd name="connsiteX9" fmla="*/ 0 w 786403"/>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03" h="183006">
                  <a:moveTo>
                    <a:pt x="0" y="0"/>
                  </a:moveTo>
                  <a:lnTo>
                    <a:pt x="692936" y="0"/>
                  </a:lnTo>
                  <a:lnTo>
                    <a:pt x="692936" y="397"/>
                  </a:lnTo>
                  <a:lnTo>
                    <a:pt x="694900" y="0"/>
                  </a:lnTo>
                  <a:cubicBezTo>
                    <a:pt x="745436" y="0"/>
                    <a:pt x="786403" y="40967"/>
                    <a:pt x="786403" y="91503"/>
                  </a:cubicBezTo>
                  <a:cubicBezTo>
                    <a:pt x="786403" y="142039"/>
                    <a:pt x="745436" y="183006"/>
                    <a:pt x="694900" y="183006"/>
                  </a:cubicBezTo>
                  <a:lnTo>
                    <a:pt x="692936" y="182610"/>
                  </a:lnTo>
                  <a:lnTo>
                    <a:pt x="69293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5" name="Freeform: Shape 64">
              <a:extLst>
                <a:ext uri="{FF2B5EF4-FFF2-40B4-BE49-F238E27FC236}">
                  <a16:creationId xmlns:a16="http://schemas.microsoft.com/office/drawing/2014/main" id="{E157243A-7DAC-4244-9A5D-59FA3AF3790B}"/>
                </a:ext>
              </a:extLst>
            </p:cNvPr>
            <p:cNvSpPr/>
            <p:nvPr/>
          </p:nvSpPr>
          <p:spPr>
            <a:xfrm>
              <a:off x="-1" y="1304902"/>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66" name="Freeform: Shape 65">
              <a:extLst>
                <a:ext uri="{FF2B5EF4-FFF2-40B4-BE49-F238E27FC236}">
                  <a16:creationId xmlns:a16="http://schemas.microsoft.com/office/drawing/2014/main" id="{A1B43125-5F2A-4430-912D-13E776DA3794}"/>
                </a:ext>
              </a:extLst>
            </p:cNvPr>
            <p:cNvSpPr/>
            <p:nvPr/>
          </p:nvSpPr>
          <p:spPr>
            <a:xfrm>
              <a:off x="0" y="1649603"/>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pic>
        <p:nvPicPr>
          <p:cNvPr id="82" name="Graphic 81">
            <a:extLst>
              <a:ext uri="{FF2B5EF4-FFF2-40B4-BE49-F238E27FC236}">
                <a16:creationId xmlns:a16="http://schemas.microsoft.com/office/drawing/2014/main" id="{201B25E1-AB0E-4EB5-A9AF-1983CB34E87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0376299" y="6535995"/>
            <a:ext cx="1143000" cy="215900"/>
          </a:xfrm>
          <a:prstGeom prst="rect">
            <a:avLst/>
          </a:prstGeom>
        </p:spPr>
      </p:pic>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1969708" y="1566337"/>
            <a:ext cx="9687852" cy="369332"/>
            <a:chOff x="1797664" y="2085631"/>
            <a:chExt cx="8657274" cy="369332"/>
          </a:xfrm>
        </p:grpSpPr>
        <p:sp>
          <p:nvSpPr>
            <p:cNvPr id="20" name="Textbox" hidden="1"/>
            <p:cNvSpPr txBox="1">
              <a:spLocks/>
            </p:cNvSpPr>
            <p:nvPr userDrawn="1"/>
          </p:nvSpPr>
          <p:spPr>
            <a:xfrm>
              <a:off x="2267220" y="2085631"/>
              <a:ext cx="3843347" cy="369332"/>
            </a:xfrm>
            <a:prstGeom prst="rect">
              <a:avLst/>
            </a:prstGeom>
            <a:no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a:t>&lt;TEXT&gt;</a:t>
              </a:r>
            </a:p>
          </p:txBody>
        </p:sp>
        <p:sp>
          <p:nvSpPr>
            <p:cNvPr id="21" name="Textbox"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800"/>
                <a:t>&lt;N&gt;</a:t>
              </a:r>
            </a:p>
          </p:txBody>
        </p:sp>
        <p:sp>
          <p:nvSpPr>
            <p:cNvPr id="22" name="Textbox"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800"/>
                <a:t>&lt;P&gt;</a:t>
              </a:r>
            </a:p>
          </p:txBody>
        </p:sp>
        <p:sp>
          <p:nvSpPr>
            <p:cNvPr id="24" name="Textbox" hidden="1"/>
            <p:cNvSpPr txBox="1">
              <a:spLocks/>
            </p:cNvSpPr>
            <p:nvPr userDrawn="1"/>
          </p:nvSpPr>
          <p:spPr>
            <a:xfrm>
              <a:off x="6977266" y="2085631"/>
              <a:ext cx="1257061" cy="369332"/>
            </a:xfrm>
            <a:prstGeom prst="rect">
              <a:avLst/>
            </a:prstGeom>
            <a:noFill/>
          </p:spPr>
          <p:txBody>
            <a:bodyPr wrap="none" rtlCol="0" anchor="ctr">
              <a:noAutofit/>
            </a:bodyPr>
            <a:lstStyle/>
            <a:p>
              <a:pPr algn="l"/>
              <a:r>
                <a:rPr lang="en-US" sz="1800"/>
                <a:t>&lt;TIMESLOT&gt;</a:t>
              </a:r>
            </a:p>
          </p:txBody>
        </p:sp>
        <p:sp>
          <p:nvSpPr>
            <p:cNvPr id="28" name="Textbox" hidden="1"/>
            <p:cNvSpPr txBox="1">
              <a:spLocks/>
            </p:cNvSpPr>
            <p:nvPr userDrawn="1"/>
          </p:nvSpPr>
          <p:spPr>
            <a:xfrm>
              <a:off x="5081388" y="2085631"/>
              <a:ext cx="1388067" cy="369332"/>
            </a:xfrm>
            <a:prstGeom prst="rect">
              <a:avLst/>
            </a:prstGeom>
            <a:noFill/>
          </p:spPr>
          <p:txBody>
            <a:bodyPr wrap="none" rtlCol="0" anchor="ctr">
              <a:noAutofit/>
            </a:bodyPr>
            <a:lstStyle/>
            <a:p>
              <a:pPr algn="l"/>
              <a:r>
                <a:rPr lang="en-US" sz="1800"/>
                <a:t>&lt;RESPONSIBLE&gt;</a:t>
              </a:r>
            </a:p>
          </p:txBody>
        </p:sp>
        <p:sp>
          <p:nvSpPr>
            <p:cNvPr id="29" name="Textbox" hidden="1"/>
            <p:cNvSpPr txBox="1">
              <a:spLocks/>
            </p:cNvSpPr>
            <p:nvPr userDrawn="1"/>
          </p:nvSpPr>
          <p:spPr>
            <a:xfrm>
              <a:off x="8458115" y="2085631"/>
              <a:ext cx="684723" cy="369332"/>
            </a:xfrm>
            <a:prstGeom prst="rect">
              <a:avLst/>
            </a:prstGeom>
            <a:noFill/>
          </p:spPr>
          <p:txBody>
            <a:bodyPr wrap="none" rtlCol="0" anchor="ctr">
              <a:noAutofit/>
            </a:bodyPr>
            <a:lstStyle/>
            <a:p>
              <a:pPr algn="l"/>
              <a:r>
                <a:rPr lang="en-US" sz="1800"/>
                <a:t>&lt;DURATION&gt;</a:t>
              </a:r>
            </a:p>
          </p:txBody>
        </p:sp>
      </p:grpSp>
      <p:grpSp>
        <p:nvGrpSpPr>
          <p:cNvPr id="4" name="SP Agenda Section Highlight" hidden="1"/>
          <p:cNvGrpSpPr>
            <a:grpSpLocks/>
          </p:cNvGrpSpPr>
          <p:nvPr userDrawn="1"/>
        </p:nvGrpSpPr>
        <p:grpSpPr>
          <a:xfrm>
            <a:off x="1969707" y="2097669"/>
            <a:ext cx="9687851" cy="369332"/>
            <a:chOff x="1797664" y="2616963"/>
            <a:chExt cx="8657274" cy="369332"/>
          </a:xfrm>
          <a:noFill/>
        </p:grpSpPr>
        <p:sp>
          <p:nvSpPr>
            <p:cNvPr id="32" name="Textbox" hidden="1"/>
            <p:cNvSpPr txBox="1">
              <a:spLocks/>
            </p:cNvSpPr>
            <p:nvPr userDrawn="1"/>
          </p:nvSpPr>
          <p:spPr>
            <a:xfrm>
              <a:off x="2267220" y="2616963"/>
              <a:ext cx="3843347" cy="369332"/>
            </a:xfrm>
            <a:prstGeom prst="rect">
              <a:avLst/>
            </a:prstGeom>
            <a:grp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b="1"/>
                <a:t>&lt;TEXT&gt;</a:t>
              </a:r>
            </a:p>
          </p:txBody>
        </p:sp>
        <p:sp>
          <p:nvSpPr>
            <p:cNvPr id="33" name="Textbox"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800" b="1"/>
                <a:t>&lt;N&gt;</a:t>
              </a:r>
            </a:p>
          </p:txBody>
        </p:sp>
        <p:sp>
          <p:nvSpPr>
            <p:cNvPr id="34" name="Textbox"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800" b="1"/>
                <a:t>&lt;P&gt;</a:t>
              </a:r>
            </a:p>
          </p:txBody>
        </p:sp>
        <p:sp>
          <p:nvSpPr>
            <p:cNvPr id="35" name="Textbox" hidden="1"/>
            <p:cNvSpPr txBox="1">
              <a:spLocks/>
            </p:cNvSpPr>
            <p:nvPr userDrawn="1"/>
          </p:nvSpPr>
          <p:spPr>
            <a:xfrm>
              <a:off x="6976061" y="2616963"/>
              <a:ext cx="1257061" cy="369332"/>
            </a:xfrm>
            <a:prstGeom prst="rect">
              <a:avLst/>
            </a:prstGeom>
            <a:grpFill/>
          </p:spPr>
          <p:txBody>
            <a:bodyPr wrap="none" rtlCol="0" anchor="ctr">
              <a:noAutofit/>
            </a:bodyPr>
            <a:lstStyle/>
            <a:p>
              <a:pPr algn="l"/>
              <a:r>
                <a:rPr lang="en-US" sz="1800" b="1"/>
                <a:t>&lt;TIMESLOT&gt;</a:t>
              </a:r>
            </a:p>
          </p:txBody>
        </p:sp>
        <p:sp>
          <p:nvSpPr>
            <p:cNvPr id="36" name="Textbox" hidden="1"/>
            <p:cNvSpPr txBox="1">
              <a:spLocks/>
            </p:cNvSpPr>
            <p:nvPr userDrawn="1"/>
          </p:nvSpPr>
          <p:spPr>
            <a:xfrm>
              <a:off x="5072510" y="2616963"/>
              <a:ext cx="1388067" cy="369332"/>
            </a:xfrm>
            <a:prstGeom prst="rect">
              <a:avLst/>
            </a:prstGeom>
            <a:grpFill/>
          </p:spPr>
          <p:txBody>
            <a:bodyPr wrap="none" rtlCol="0" anchor="ctr">
              <a:noAutofit/>
            </a:bodyPr>
            <a:lstStyle/>
            <a:p>
              <a:pPr algn="l"/>
              <a:r>
                <a:rPr lang="en-US" sz="1800" b="1"/>
                <a:t>&lt;RESPONSIBLE&gt;</a:t>
              </a:r>
            </a:p>
          </p:txBody>
        </p:sp>
        <p:sp>
          <p:nvSpPr>
            <p:cNvPr id="37" name="Textbox" hidden="1"/>
            <p:cNvSpPr txBox="1">
              <a:spLocks/>
            </p:cNvSpPr>
            <p:nvPr userDrawn="1"/>
          </p:nvSpPr>
          <p:spPr>
            <a:xfrm>
              <a:off x="8468205" y="2616963"/>
              <a:ext cx="684723" cy="369332"/>
            </a:xfrm>
            <a:prstGeom prst="rect">
              <a:avLst/>
            </a:prstGeom>
            <a:grpFill/>
          </p:spPr>
          <p:txBody>
            <a:bodyPr wrap="none" rtlCol="0" anchor="ctr">
              <a:noAutofit/>
            </a:bodyPr>
            <a:lstStyle/>
            <a:p>
              <a:pPr algn="l"/>
              <a:r>
                <a:rPr lang="en-US" sz="1800" b="1"/>
                <a:t>&lt;DURATION&gt;</a:t>
              </a:r>
            </a:p>
          </p:txBody>
        </p:sp>
      </p:grpSp>
      <p:grpSp>
        <p:nvGrpSpPr>
          <p:cNvPr id="8" name="SP Agenda Subsection" hidden="1"/>
          <p:cNvGrpSpPr>
            <a:grpSpLocks/>
          </p:cNvGrpSpPr>
          <p:nvPr userDrawn="1"/>
        </p:nvGrpSpPr>
        <p:grpSpPr>
          <a:xfrm>
            <a:off x="2437849" y="2427296"/>
            <a:ext cx="9163984" cy="369332"/>
            <a:chOff x="2265804" y="3155687"/>
            <a:chExt cx="8189134" cy="369332"/>
          </a:xfrm>
        </p:grpSpPr>
        <p:sp>
          <p:nvSpPr>
            <p:cNvPr id="39" name="Textbox" hidden="1"/>
            <p:cNvSpPr txBox="1">
              <a:spLocks/>
            </p:cNvSpPr>
            <p:nvPr userDrawn="1"/>
          </p:nvSpPr>
          <p:spPr>
            <a:xfrm>
              <a:off x="2744123" y="3155687"/>
              <a:ext cx="3366444" cy="369332"/>
            </a:xfrm>
            <a:prstGeom prst="rect">
              <a:avLst/>
            </a:prstGeom>
            <a:no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a:t>&lt;TEXT&gt;</a:t>
              </a:r>
            </a:p>
          </p:txBody>
        </p:sp>
        <p:sp>
          <p:nvSpPr>
            <p:cNvPr id="40" name="Textbox"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600"/>
                <a:t>&lt;N&gt;</a:t>
              </a:r>
            </a:p>
          </p:txBody>
        </p:sp>
        <p:sp>
          <p:nvSpPr>
            <p:cNvPr id="41" name="Textbox"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600"/>
                <a:t>&lt;P&gt;</a:t>
              </a:r>
            </a:p>
          </p:txBody>
        </p:sp>
        <p:sp>
          <p:nvSpPr>
            <p:cNvPr id="42" name="Textbox" hidden="1"/>
            <p:cNvSpPr txBox="1">
              <a:spLocks/>
            </p:cNvSpPr>
            <p:nvPr userDrawn="1"/>
          </p:nvSpPr>
          <p:spPr>
            <a:xfrm>
              <a:off x="7026505" y="3155687"/>
              <a:ext cx="1257061" cy="369332"/>
            </a:xfrm>
            <a:prstGeom prst="rect">
              <a:avLst/>
            </a:prstGeom>
            <a:noFill/>
          </p:spPr>
          <p:txBody>
            <a:bodyPr wrap="none" rtlCol="0" anchor="ctr">
              <a:noAutofit/>
            </a:bodyPr>
            <a:lstStyle/>
            <a:p>
              <a:pPr algn="l"/>
              <a:r>
                <a:rPr lang="en-US" sz="1600"/>
                <a:t>&lt;TIMESLOT&gt;</a:t>
              </a:r>
            </a:p>
          </p:txBody>
        </p:sp>
        <p:sp>
          <p:nvSpPr>
            <p:cNvPr id="43" name="Textbox" hidden="1"/>
            <p:cNvSpPr txBox="1">
              <a:spLocks/>
            </p:cNvSpPr>
            <p:nvPr userDrawn="1"/>
          </p:nvSpPr>
          <p:spPr>
            <a:xfrm>
              <a:off x="5124151" y="3155687"/>
              <a:ext cx="1388067" cy="369332"/>
            </a:xfrm>
            <a:prstGeom prst="rect">
              <a:avLst/>
            </a:prstGeom>
            <a:noFill/>
          </p:spPr>
          <p:txBody>
            <a:bodyPr wrap="none" rtlCol="0" anchor="ctr">
              <a:noAutofit/>
            </a:bodyPr>
            <a:lstStyle/>
            <a:p>
              <a:pPr algn="l"/>
              <a:r>
                <a:rPr lang="en-US" sz="1600"/>
                <a:t>&lt;RESPONSIBLE&gt;</a:t>
              </a:r>
            </a:p>
          </p:txBody>
        </p:sp>
        <p:sp>
          <p:nvSpPr>
            <p:cNvPr id="44" name="Textbox" hidden="1"/>
            <p:cNvSpPr txBox="1">
              <a:spLocks/>
            </p:cNvSpPr>
            <p:nvPr userDrawn="1"/>
          </p:nvSpPr>
          <p:spPr>
            <a:xfrm>
              <a:off x="8508554" y="3155687"/>
              <a:ext cx="684723" cy="369332"/>
            </a:xfrm>
            <a:prstGeom prst="rect">
              <a:avLst/>
            </a:prstGeom>
            <a:noFill/>
          </p:spPr>
          <p:txBody>
            <a:bodyPr wrap="none" rtlCol="0" anchor="ctr">
              <a:noAutofit/>
            </a:bodyPr>
            <a:lstStyle/>
            <a:p>
              <a:pPr algn="l"/>
              <a:r>
                <a:rPr lang="en-US" sz="1600"/>
                <a:t>&lt;DURATION&gt;</a:t>
              </a:r>
            </a:p>
          </p:txBody>
        </p:sp>
      </p:grpSp>
      <p:grpSp>
        <p:nvGrpSpPr>
          <p:cNvPr id="9" name="SP Agenda Subsection Highlight" hidden="1"/>
          <p:cNvGrpSpPr>
            <a:grpSpLocks/>
          </p:cNvGrpSpPr>
          <p:nvPr userDrawn="1"/>
        </p:nvGrpSpPr>
        <p:grpSpPr>
          <a:xfrm>
            <a:off x="2437847" y="2783817"/>
            <a:ext cx="9163983" cy="369332"/>
            <a:chOff x="2265804" y="3694411"/>
            <a:chExt cx="8189134" cy="369332"/>
          </a:xfrm>
          <a:noFill/>
        </p:grpSpPr>
        <p:sp>
          <p:nvSpPr>
            <p:cNvPr id="46" name="Textbox" hidden="1"/>
            <p:cNvSpPr txBox="1">
              <a:spLocks/>
            </p:cNvSpPr>
            <p:nvPr userDrawn="1"/>
          </p:nvSpPr>
          <p:spPr>
            <a:xfrm>
              <a:off x="2744123" y="3694411"/>
              <a:ext cx="3366444" cy="369332"/>
            </a:xfrm>
            <a:prstGeom prst="rect">
              <a:avLst/>
            </a:prstGeom>
            <a:grp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b="1"/>
                <a:t>&lt;TEXT&gt;</a:t>
              </a:r>
            </a:p>
          </p:txBody>
        </p:sp>
        <p:sp>
          <p:nvSpPr>
            <p:cNvPr id="47" name="Textbox"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600" b="1"/>
                <a:t>&lt;N&gt;</a:t>
              </a:r>
            </a:p>
          </p:txBody>
        </p:sp>
        <p:sp>
          <p:nvSpPr>
            <p:cNvPr id="48" name="Textbox"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600" b="1"/>
                <a:t>&lt;P&gt;</a:t>
              </a:r>
            </a:p>
          </p:txBody>
        </p:sp>
        <p:sp>
          <p:nvSpPr>
            <p:cNvPr id="49" name="Textbox" hidden="1"/>
            <p:cNvSpPr txBox="1">
              <a:spLocks/>
            </p:cNvSpPr>
            <p:nvPr userDrawn="1"/>
          </p:nvSpPr>
          <p:spPr>
            <a:xfrm>
              <a:off x="7026504" y="3694411"/>
              <a:ext cx="1257061" cy="369332"/>
            </a:xfrm>
            <a:prstGeom prst="rect">
              <a:avLst/>
            </a:prstGeom>
            <a:grpFill/>
          </p:spPr>
          <p:txBody>
            <a:bodyPr wrap="none" rtlCol="0" anchor="ctr">
              <a:noAutofit/>
            </a:bodyPr>
            <a:lstStyle/>
            <a:p>
              <a:pPr algn="l"/>
              <a:r>
                <a:rPr lang="en-US" sz="1600" b="1"/>
                <a:t>&lt;TIMESLOT&gt;</a:t>
              </a:r>
            </a:p>
          </p:txBody>
        </p:sp>
        <p:sp>
          <p:nvSpPr>
            <p:cNvPr id="50" name="Textbox" hidden="1"/>
            <p:cNvSpPr txBox="1">
              <a:spLocks/>
            </p:cNvSpPr>
            <p:nvPr userDrawn="1"/>
          </p:nvSpPr>
          <p:spPr>
            <a:xfrm>
              <a:off x="5134235" y="3694411"/>
              <a:ext cx="1388067" cy="369332"/>
            </a:xfrm>
            <a:prstGeom prst="rect">
              <a:avLst/>
            </a:prstGeom>
            <a:grpFill/>
          </p:spPr>
          <p:txBody>
            <a:bodyPr wrap="none" rtlCol="0" anchor="ctr">
              <a:noAutofit/>
            </a:bodyPr>
            <a:lstStyle/>
            <a:p>
              <a:pPr algn="l"/>
              <a:r>
                <a:rPr lang="en-US" sz="1600" b="1"/>
                <a:t>&lt;RESPONSIBLE&gt;</a:t>
              </a:r>
            </a:p>
          </p:txBody>
        </p:sp>
        <p:sp>
          <p:nvSpPr>
            <p:cNvPr id="51" name="Textbox" hidden="1"/>
            <p:cNvSpPr txBox="1">
              <a:spLocks/>
            </p:cNvSpPr>
            <p:nvPr userDrawn="1"/>
          </p:nvSpPr>
          <p:spPr>
            <a:xfrm>
              <a:off x="8508551" y="3694411"/>
              <a:ext cx="684723" cy="369332"/>
            </a:xfrm>
            <a:prstGeom prst="rect">
              <a:avLst/>
            </a:prstGeom>
            <a:grpFill/>
          </p:spPr>
          <p:txBody>
            <a:bodyPr wrap="none" rtlCol="0" anchor="ctr">
              <a:noAutofit/>
            </a:bodyPr>
            <a:lstStyle/>
            <a:p>
              <a:pPr algn="l"/>
              <a:r>
                <a:rPr lang="en-US" sz="1600" b="1"/>
                <a:t>&lt;DURATION&gt;</a:t>
              </a:r>
            </a:p>
          </p:txBody>
        </p:sp>
      </p:grpSp>
      <p:sp>
        <p:nvSpPr>
          <p:cNvPr id="52" name="Title 1">
            <a:extLst>
              <a:ext uri="{FF2B5EF4-FFF2-40B4-BE49-F238E27FC236}">
                <a16:creationId xmlns:a16="http://schemas.microsoft.com/office/drawing/2014/main" id="{3F6B5101-F0DA-4DEA-9130-F26443CAEBFB}"/>
              </a:ext>
            </a:extLst>
          </p:cNvPr>
          <p:cNvSpPr>
            <a:spLocks noGrp="1"/>
          </p:cNvSpPr>
          <p:nvPr userDrawn="1">
            <p:ph type="title" sz="quarter" idx="14" hasCustomPrompt="1"/>
          </p:nvPr>
        </p:nvSpPr>
        <p:spPr>
          <a:xfrm>
            <a:off x="1973995" y="861658"/>
            <a:ext cx="9163983" cy="557611"/>
          </a:xfrm>
          <a:prstGeom prst="rect">
            <a:avLst/>
          </a:prstGeom>
        </p:spPr>
        <p:txBody>
          <a:bodyPr/>
          <a:lstStyle>
            <a:lvl1pPr>
              <a:defRPr lang="en-US" sz="3200" b="1" kern="1200" dirty="0">
                <a:solidFill>
                  <a:schemeClr val="accent1"/>
                </a:solidFill>
                <a:latin typeface="+mj-lt"/>
                <a:ea typeface="+mj-ea"/>
                <a:cs typeface="+mj-cs"/>
              </a:defRPr>
            </a:lvl1pPr>
          </a:lstStyle>
          <a:p>
            <a:r>
              <a:rPr lang="en-US"/>
              <a:t>Agenda</a:t>
            </a:r>
          </a:p>
        </p:txBody>
      </p:sp>
    </p:spTree>
    <p:extLst>
      <p:ext uri="{BB962C8B-B14F-4D97-AF65-F5344CB8AC3E}">
        <p14:creationId xmlns:p14="http://schemas.microsoft.com/office/powerpoint/2010/main" val="95346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23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SlideProof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SlideProof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sp>
        <p:nvSpPr>
          <p:cNvPr id="17" name="Rectangle 16">
            <a:extLst>
              <a:ext uri="{FF2B5EF4-FFF2-40B4-BE49-F238E27FC236}">
                <a16:creationId xmlns:a16="http://schemas.microsoft.com/office/drawing/2014/main" id="{42F00995-10B9-4A6A-A2A1-D8A31142B41D}"/>
              </a:ext>
            </a:extLst>
          </p:cNvPr>
          <p:cNvSpPr/>
          <p:nvPr userDrawn="1"/>
        </p:nvSpPr>
        <p:spPr bwMode="gray">
          <a:xfrm>
            <a:off x="353568" y="0"/>
            <a:ext cx="11484864" cy="685800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p>
        </p:txBody>
      </p:sp>
      <p:grpSp>
        <p:nvGrpSpPr>
          <p:cNvPr id="18" name="Group 17">
            <a:extLst>
              <a:ext uri="{FF2B5EF4-FFF2-40B4-BE49-F238E27FC236}">
                <a16:creationId xmlns:a16="http://schemas.microsoft.com/office/drawing/2014/main" id="{E9C9D346-85EB-40B2-8A2B-19DB2A92DB2A}"/>
              </a:ext>
            </a:extLst>
          </p:cNvPr>
          <p:cNvGrpSpPr/>
          <p:nvPr userDrawn="1"/>
        </p:nvGrpSpPr>
        <p:grpSpPr>
          <a:xfrm>
            <a:off x="-1" y="260324"/>
            <a:ext cx="1250388" cy="1575820"/>
            <a:chOff x="-1" y="260324"/>
            <a:chExt cx="1250388" cy="1575820"/>
          </a:xfrm>
          <a:solidFill>
            <a:schemeClr val="accent1"/>
          </a:solidFill>
        </p:grpSpPr>
        <p:grpSp>
          <p:nvGrpSpPr>
            <p:cNvPr id="19" name="Group 18">
              <a:extLst>
                <a:ext uri="{FF2B5EF4-FFF2-40B4-BE49-F238E27FC236}">
                  <a16:creationId xmlns:a16="http://schemas.microsoft.com/office/drawing/2014/main" id="{9EC268BA-C08A-4C38-97B6-E94209031785}"/>
                </a:ext>
              </a:extLst>
            </p:cNvPr>
            <p:cNvGrpSpPr/>
            <p:nvPr/>
          </p:nvGrpSpPr>
          <p:grpSpPr>
            <a:xfrm>
              <a:off x="686264" y="1652391"/>
              <a:ext cx="564123" cy="183753"/>
              <a:chOff x="876236" y="5534957"/>
              <a:chExt cx="1674271" cy="545364"/>
            </a:xfrm>
            <a:grpFill/>
          </p:grpSpPr>
          <p:sp>
            <p:nvSpPr>
              <p:cNvPr id="42" name="Rectangle 41">
                <a:extLst>
                  <a:ext uri="{FF2B5EF4-FFF2-40B4-BE49-F238E27FC236}">
                    <a16:creationId xmlns:a16="http://schemas.microsoft.com/office/drawing/2014/main" id="{AC0A5C8E-81CB-414E-A1C6-77485EDBFC17}"/>
                  </a:ext>
                </a:extLst>
              </p:cNvPr>
              <p:cNvSpPr/>
              <p:nvPr/>
            </p:nvSpPr>
            <p:spPr>
              <a:xfrm>
                <a:off x="1154393" y="5534957"/>
                <a:ext cx="1117582"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3" name="Oval 42">
                <a:extLst>
                  <a:ext uri="{FF2B5EF4-FFF2-40B4-BE49-F238E27FC236}">
                    <a16:creationId xmlns:a16="http://schemas.microsoft.com/office/drawing/2014/main" id="{0A73BE3A-3964-409D-9E42-4EB69AD5953D}"/>
                  </a:ext>
                </a:extLst>
              </p:cNvPr>
              <p:cNvSpPr/>
              <p:nvPr/>
            </p:nvSpPr>
            <p:spPr>
              <a:xfrm>
                <a:off x="2005143"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4" name="Oval 43">
                <a:extLst>
                  <a:ext uri="{FF2B5EF4-FFF2-40B4-BE49-F238E27FC236}">
                    <a16:creationId xmlns:a16="http://schemas.microsoft.com/office/drawing/2014/main" id="{9A92D2EB-3DBC-490E-9DE6-A92EF29FE7E2}"/>
                  </a:ext>
                </a:extLst>
              </p:cNvPr>
              <p:cNvSpPr/>
              <p:nvPr/>
            </p:nvSpPr>
            <p:spPr>
              <a:xfrm>
                <a:off x="876236" y="5534957"/>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0" name="Group 19">
              <a:extLst>
                <a:ext uri="{FF2B5EF4-FFF2-40B4-BE49-F238E27FC236}">
                  <a16:creationId xmlns:a16="http://schemas.microsoft.com/office/drawing/2014/main" id="{A153A842-B929-48CB-AC66-68DD2D7ED4D2}"/>
                </a:ext>
              </a:extLst>
            </p:cNvPr>
            <p:cNvGrpSpPr/>
            <p:nvPr/>
          </p:nvGrpSpPr>
          <p:grpSpPr>
            <a:xfrm>
              <a:off x="864211" y="1304375"/>
              <a:ext cx="386176" cy="183753"/>
              <a:chOff x="1404367" y="4502072"/>
              <a:chExt cx="1146140" cy="545364"/>
            </a:xfrm>
            <a:grpFill/>
          </p:grpSpPr>
          <p:sp>
            <p:nvSpPr>
              <p:cNvPr id="39" name="Rectangle 38">
                <a:extLst>
                  <a:ext uri="{FF2B5EF4-FFF2-40B4-BE49-F238E27FC236}">
                    <a16:creationId xmlns:a16="http://schemas.microsoft.com/office/drawing/2014/main" id="{A3A6D6D3-9DC7-41F4-AC58-52BDA1658FE3}"/>
                  </a:ext>
                </a:extLst>
              </p:cNvPr>
              <p:cNvSpPr/>
              <p:nvPr/>
            </p:nvSpPr>
            <p:spPr>
              <a:xfrm>
                <a:off x="1682197" y="4502072"/>
                <a:ext cx="589775"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0" name="Oval 39">
                <a:extLst>
                  <a:ext uri="{FF2B5EF4-FFF2-40B4-BE49-F238E27FC236}">
                    <a16:creationId xmlns:a16="http://schemas.microsoft.com/office/drawing/2014/main" id="{AC7A9326-EAFC-4BAF-BD47-91FF55716EED}"/>
                  </a:ext>
                </a:extLst>
              </p:cNvPr>
              <p:cNvSpPr/>
              <p:nvPr/>
            </p:nvSpPr>
            <p:spPr>
              <a:xfrm>
                <a:off x="2005143"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41" name="Oval 40">
                <a:extLst>
                  <a:ext uri="{FF2B5EF4-FFF2-40B4-BE49-F238E27FC236}">
                    <a16:creationId xmlns:a16="http://schemas.microsoft.com/office/drawing/2014/main" id="{66675D94-1BEA-4F59-867F-291905A75405}"/>
                  </a:ext>
                </a:extLst>
              </p:cNvPr>
              <p:cNvSpPr/>
              <p:nvPr/>
            </p:nvSpPr>
            <p:spPr>
              <a:xfrm>
                <a:off x="1404367" y="4502072"/>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1" name="Group 20">
              <a:extLst>
                <a:ext uri="{FF2B5EF4-FFF2-40B4-BE49-F238E27FC236}">
                  <a16:creationId xmlns:a16="http://schemas.microsoft.com/office/drawing/2014/main" id="{1C137B59-F0EB-480E-952E-51A98CA99A32}"/>
                </a:ext>
              </a:extLst>
            </p:cNvPr>
            <p:cNvGrpSpPr/>
            <p:nvPr/>
          </p:nvGrpSpPr>
          <p:grpSpPr>
            <a:xfrm>
              <a:off x="917753" y="956358"/>
              <a:ext cx="332634" cy="183753"/>
              <a:chOff x="1560101" y="3469185"/>
              <a:chExt cx="987231" cy="545364"/>
            </a:xfrm>
            <a:grpFill/>
          </p:grpSpPr>
          <p:sp>
            <p:nvSpPr>
              <p:cNvPr id="36" name="Oval 35">
                <a:extLst>
                  <a:ext uri="{FF2B5EF4-FFF2-40B4-BE49-F238E27FC236}">
                    <a16:creationId xmlns:a16="http://schemas.microsoft.com/office/drawing/2014/main" id="{EDAD1D9C-8748-4EC9-AD40-477548367950}"/>
                  </a:ext>
                </a:extLst>
              </p:cNvPr>
              <p:cNvSpPr/>
              <p:nvPr/>
            </p:nvSpPr>
            <p:spPr>
              <a:xfrm>
                <a:off x="1560101"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7" name="Rectangle 36">
                <a:extLst>
                  <a:ext uri="{FF2B5EF4-FFF2-40B4-BE49-F238E27FC236}">
                    <a16:creationId xmlns:a16="http://schemas.microsoft.com/office/drawing/2014/main" id="{FF2B152B-EE67-4339-A086-F1E97AAEF670}"/>
                  </a:ext>
                </a:extLst>
              </p:cNvPr>
              <p:cNvSpPr/>
              <p:nvPr/>
            </p:nvSpPr>
            <p:spPr>
              <a:xfrm>
                <a:off x="1825936" y="3469185"/>
                <a:ext cx="446037"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8" name="Oval 37">
                <a:extLst>
                  <a:ext uri="{FF2B5EF4-FFF2-40B4-BE49-F238E27FC236}">
                    <a16:creationId xmlns:a16="http://schemas.microsoft.com/office/drawing/2014/main" id="{D80C8650-55C9-4ED2-B40D-671610C2D69F}"/>
                  </a:ext>
                </a:extLst>
              </p:cNvPr>
              <p:cNvSpPr/>
              <p:nvPr/>
            </p:nvSpPr>
            <p:spPr>
              <a:xfrm>
                <a:off x="2001968" y="3469185"/>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2" name="Group 21">
              <a:extLst>
                <a:ext uri="{FF2B5EF4-FFF2-40B4-BE49-F238E27FC236}">
                  <a16:creationId xmlns:a16="http://schemas.microsoft.com/office/drawing/2014/main" id="{5F016A28-1188-4CF9-A204-346551675888}"/>
                </a:ext>
              </a:extLst>
            </p:cNvPr>
            <p:cNvGrpSpPr/>
            <p:nvPr/>
          </p:nvGrpSpPr>
          <p:grpSpPr>
            <a:xfrm>
              <a:off x="868078" y="608341"/>
              <a:ext cx="382309" cy="183753"/>
              <a:chOff x="1415887" y="2436300"/>
              <a:chExt cx="1134663" cy="545364"/>
            </a:xfrm>
            <a:grpFill/>
          </p:grpSpPr>
          <p:sp>
            <p:nvSpPr>
              <p:cNvPr id="33" name="Oval 32">
                <a:extLst>
                  <a:ext uri="{FF2B5EF4-FFF2-40B4-BE49-F238E27FC236}">
                    <a16:creationId xmlns:a16="http://schemas.microsoft.com/office/drawing/2014/main" id="{1F0BBD90-3BB0-4D0C-B89D-7E109C4092D2}"/>
                  </a:ext>
                </a:extLst>
              </p:cNvPr>
              <p:cNvSpPr/>
              <p:nvPr/>
            </p:nvSpPr>
            <p:spPr>
              <a:xfrm>
                <a:off x="2005186"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4" name="Oval 33">
                <a:extLst>
                  <a:ext uri="{FF2B5EF4-FFF2-40B4-BE49-F238E27FC236}">
                    <a16:creationId xmlns:a16="http://schemas.microsoft.com/office/drawing/2014/main" id="{3D9233E7-53E5-4B79-82EA-2FE7639DA27D}"/>
                  </a:ext>
                </a:extLst>
              </p:cNvPr>
              <p:cNvSpPr/>
              <p:nvPr/>
            </p:nvSpPr>
            <p:spPr>
              <a:xfrm>
                <a:off x="1415887" y="2436300"/>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5" name="Rectangle 34">
                <a:extLst>
                  <a:ext uri="{FF2B5EF4-FFF2-40B4-BE49-F238E27FC236}">
                    <a16:creationId xmlns:a16="http://schemas.microsoft.com/office/drawing/2014/main" id="{468CFD81-83EF-41DD-B6FB-6828FFB099DC}"/>
                  </a:ext>
                </a:extLst>
              </p:cNvPr>
              <p:cNvSpPr/>
              <p:nvPr/>
            </p:nvSpPr>
            <p:spPr>
              <a:xfrm>
                <a:off x="1682240" y="2436300"/>
                <a:ext cx="58973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grpSp>
          <p:nvGrpSpPr>
            <p:cNvPr id="23" name="Group 22">
              <a:extLst>
                <a:ext uri="{FF2B5EF4-FFF2-40B4-BE49-F238E27FC236}">
                  <a16:creationId xmlns:a16="http://schemas.microsoft.com/office/drawing/2014/main" id="{F872365B-E981-4D60-893C-E24687F967AA}"/>
                </a:ext>
              </a:extLst>
            </p:cNvPr>
            <p:cNvGrpSpPr/>
            <p:nvPr/>
          </p:nvGrpSpPr>
          <p:grpSpPr>
            <a:xfrm>
              <a:off x="693506" y="260324"/>
              <a:ext cx="556881" cy="183753"/>
              <a:chOff x="898206" y="1403413"/>
              <a:chExt cx="1652778" cy="545364"/>
            </a:xfrm>
            <a:grpFill/>
          </p:grpSpPr>
          <p:sp>
            <p:nvSpPr>
              <p:cNvPr id="29" name="Oval 28">
                <a:extLst>
                  <a:ext uri="{FF2B5EF4-FFF2-40B4-BE49-F238E27FC236}">
                    <a16:creationId xmlns:a16="http://schemas.microsoft.com/office/drawing/2014/main" id="{A4BD07C3-2F57-48F4-B516-D42D36912922}"/>
                  </a:ext>
                </a:extLst>
              </p:cNvPr>
              <p:cNvSpPr/>
              <p:nvPr/>
            </p:nvSpPr>
            <p:spPr>
              <a:xfrm>
                <a:off x="2005620"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0" name="Oval 29">
                <a:extLst>
                  <a:ext uri="{FF2B5EF4-FFF2-40B4-BE49-F238E27FC236}">
                    <a16:creationId xmlns:a16="http://schemas.microsoft.com/office/drawing/2014/main" id="{3F796E19-36EC-4E6A-8CAE-97721033032D}"/>
                  </a:ext>
                </a:extLst>
              </p:cNvPr>
              <p:cNvSpPr/>
              <p:nvPr/>
            </p:nvSpPr>
            <p:spPr>
              <a:xfrm>
                <a:off x="898206" y="1403413"/>
                <a:ext cx="545364" cy="5453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32" name="Rectangle 31">
                <a:extLst>
                  <a:ext uri="{FF2B5EF4-FFF2-40B4-BE49-F238E27FC236}">
                    <a16:creationId xmlns:a16="http://schemas.microsoft.com/office/drawing/2014/main" id="{AE142AC5-EE61-4F8A-9941-60615E682C21}"/>
                  </a:ext>
                </a:extLst>
              </p:cNvPr>
              <p:cNvSpPr/>
              <p:nvPr/>
            </p:nvSpPr>
            <p:spPr>
              <a:xfrm>
                <a:off x="1164538" y="1403413"/>
                <a:ext cx="1117581" cy="5453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sp>
          <p:nvSpPr>
            <p:cNvPr id="24" name="Freeform: Shape 23">
              <a:extLst>
                <a:ext uri="{FF2B5EF4-FFF2-40B4-BE49-F238E27FC236}">
                  <a16:creationId xmlns:a16="http://schemas.microsoft.com/office/drawing/2014/main" id="{043EB0B0-5EC9-43DD-A335-A8A5722F2E8C}"/>
                </a:ext>
              </a:extLst>
            </p:cNvPr>
            <p:cNvSpPr/>
            <p:nvPr/>
          </p:nvSpPr>
          <p:spPr>
            <a:xfrm>
              <a:off x="0" y="260324"/>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5" name="Freeform: Shape 24">
              <a:extLst>
                <a:ext uri="{FF2B5EF4-FFF2-40B4-BE49-F238E27FC236}">
                  <a16:creationId xmlns:a16="http://schemas.microsoft.com/office/drawing/2014/main" id="{0AE73A40-5122-4D00-814E-72F7502483D0}"/>
                </a:ext>
              </a:extLst>
            </p:cNvPr>
            <p:cNvSpPr/>
            <p:nvPr/>
          </p:nvSpPr>
          <p:spPr>
            <a:xfrm>
              <a:off x="-1" y="608341"/>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6" name="Freeform: Shape 25">
              <a:extLst>
                <a:ext uri="{FF2B5EF4-FFF2-40B4-BE49-F238E27FC236}">
                  <a16:creationId xmlns:a16="http://schemas.microsoft.com/office/drawing/2014/main" id="{E178B33C-2AF6-478C-94A2-893456F15E89}"/>
                </a:ext>
              </a:extLst>
            </p:cNvPr>
            <p:cNvSpPr/>
            <p:nvPr/>
          </p:nvSpPr>
          <p:spPr>
            <a:xfrm>
              <a:off x="0" y="952508"/>
              <a:ext cx="786403" cy="183006"/>
            </a:xfrm>
            <a:custGeom>
              <a:avLst/>
              <a:gdLst>
                <a:gd name="connsiteX0" fmla="*/ 0 w 786403"/>
                <a:gd name="connsiteY0" fmla="*/ 0 h 183006"/>
                <a:gd name="connsiteX1" fmla="*/ 692936 w 786403"/>
                <a:gd name="connsiteY1" fmla="*/ 0 h 183006"/>
                <a:gd name="connsiteX2" fmla="*/ 692936 w 786403"/>
                <a:gd name="connsiteY2" fmla="*/ 397 h 183006"/>
                <a:gd name="connsiteX3" fmla="*/ 694900 w 786403"/>
                <a:gd name="connsiteY3" fmla="*/ 0 h 183006"/>
                <a:gd name="connsiteX4" fmla="*/ 786403 w 786403"/>
                <a:gd name="connsiteY4" fmla="*/ 91503 h 183006"/>
                <a:gd name="connsiteX5" fmla="*/ 694900 w 786403"/>
                <a:gd name="connsiteY5" fmla="*/ 183006 h 183006"/>
                <a:gd name="connsiteX6" fmla="*/ 692936 w 786403"/>
                <a:gd name="connsiteY6" fmla="*/ 182610 h 183006"/>
                <a:gd name="connsiteX7" fmla="*/ 692936 w 786403"/>
                <a:gd name="connsiteY7" fmla="*/ 183006 h 183006"/>
                <a:gd name="connsiteX8" fmla="*/ 0 w 786403"/>
                <a:gd name="connsiteY8" fmla="*/ 183006 h 183006"/>
                <a:gd name="connsiteX9" fmla="*/ 0 w 786403"/>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403" h="183006">
                  <a:moveTo>
                    <a:pt x="0" y="0"/>
                  </a:moveTo>
                  <a:lnTo>
                    <a:pt x="692936" y="0"/>
                  </a:lnTo>
                  <a:lnTo>
                    <a:pt x="692936" y="397"/>
                  </a:lnTo>
                  <a:lnTo>
                    <a:pt x="694900" y="0"/>
                  </a:lnTo>
                  <a:cubicBezTo>
                    <a:pt x="745436" y="0"/>
                    <a:pt x="786403" y="40967"/>
                    <a:pt x="786403" y="91503"/>
                  </a:cubicBezTo>
                  <a:cubicBezTo>
                    <a:pt x="786403" y="142039"/>
                    <a:pt x="745436" y="183006"/>
                    <a:pt x="694900" y="183006"/>
                  </a:cubicBezTo>
                  <a:lnTo>
                    <a:pt x="692936" y="182610"/>
                  </a:lnTo>
                  <a:lnTo>
                    <a:pt x="69293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7" name="Freeform: Shape 26">
              <a:extLst>
                <a:ext uri="{FF2B5EF4-FFF2-40B4-BE49-F238E27FC236}">
                  <a16:creationId xmlns:a16="http://schemas.microsoft.com/office/drawing/2014/main" id="{E79D8600-BF22-41AD-AF89-75D968F92C72}"/>
                </a:ext>
              </a:extLst>
            </p:cNvPr>
            <p:cNvSpPr/>
            <p:nvPr/>
          </p:nvSpPr>
          <p:spPr>
            <a:xfrm>
              <a:off x="-1" y="1304902"/>
              <a:ext cx="733596" cy="182880"/>
            </a:xfrm>
            <a:custGeom>
              <a:avLst/>
              <a:gdLst>
                <a:gd name="connsiteX0" fmla="*/ 0 w 733596"/>
                <a:gd name="connsiteY0" fmla="*/ 0 h 182880"/>
                <a:gd name="connsiteX1" fmla="*/ 642156 w 733596"/>
                <a:gd name="connsiteY1" fmla="*/ 0 h 182880"/>
                <a:gd name="connsiteX2" fmla="*/ 733596 w 733596"/>
                <a:gd name="connsiteY2" fmla="*/ 91440 h 182880"/>
                <a:gd name="connsiteX3" fmla="*/ 642156 w 733596"/>
                <a:gd name="connsiteY3" fmla="*/ 182880 h 182880"/>
                <a:gd name="connsiteX4" fmla="*/ 0 w 733596"/>
                <a:gd name="connsiteY4" fmla="*/ 182880 h 182880"/>
                <a:gd name="connsiteX5" fmla="*/ 0 w 733596"/>
                <a:gd name="connsiteY5"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596" h="182880">
                  <a:moveTo>
                    <a:pt x="0" y="0"/>
                  </a:moveTo>
                  <a:lnTo>
                    <a:pt x="642156" y="0"/>
                  </a:lnTo>
                  <a:cubicBezTo>
                    <a:pt x="692657" y="0"/>
                    <a:pt x="733596" y="40939"/>
                    <a:pt x="733596" y="91440"/>
                  </a:cubicBezTo>
                  <a:cubicBezTo>
                    <a:pt x="733596" y="141941"/>
                    <a:pt x="692657" y="182880"/>
                    <a:pt x="642156" y="182880"/>
                  </a:cubicBezTo>
                  <a:lnTo>
                    <a:pt x="0" y="18288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sp>
          <p:nvSpPr>
            <p:cNvPr id="28" name="Freeform: Shape 27">
              <a:extLst>
                <a:ext uri="{FF2B5EF4-FFF2-40B4-BE49-F238E27FC236}">
                  <a16:creationId xmlns:a16="http://schemas.microsoft.com/office/drawing/2014/main" id="{CD59CC96-A48C-4AC4-AE70-D24AB2FB8D16}"/>
                </a:ext>
              </a:extLst>
            </p:cNvPr>
            <p:cNvSpPr/>
            <p:nvPr/>
          </p:nvSpPr>
          <p:spPr>
            <a:xfrm>
              <a:off x="0" y="1649603"/>
              <a:ext cx="550424" cy="183006"/>
            </a:xfrm>
            <a:custGeom>
              <a:avLst/>
              <a:gdLst>
                <a:gd name="connsiteX0" fmla="*/ 0 w 550424"/>
                <a:gd name="connsiteY0" fmla="*/ 0 h 183006"/>
                <a:gd name="connsiteX1" fmla="*/ 456956 w 550424"/>
                <a:gd name="connsiteY1" fmla="*/ 0 h 183006"/>
                <a:gd name="connsiteX2" fmla="*/ 456956 w 550424"/>
                <a:gd name="connsiteY2" fmla="*/ 397 h 183006"/>
                <a:gd name="connsiteX3" fmla="*/ 458921 w 550424"/>
                <a:gd name="connsiteY3" fmla="*/ 0 h 183006"/>
                <a:gd name="connsiteX4" fmla="*/ 550424 w 550424"/>
                <a:gd name="connsiteY4" fmla="*/ 91503 h 183006"/>
                <a:gd name="connsiteX5" fmla="*/ 458921 w 550424"/>
                <a:gd name="connsiteY5" fmla="*/ 183006 h 183006"/>
                <a:gd name="connsiteX6" fmla="*/ 456956 w 550424"/>
                <a:gd name="connsiteY6" fmla="*/ 182609 h 183006"/>
                <a:gd name="connsiteX7" fmla="*/ 456956 w 550424"/>
                <a:gd name="connsiteY7" fmla="*/ 183006 h 183006"/>
                <a:gd name="connsiteX8" fmla="*/ 0 w 550424"/>
                <a:gd name="connsiteY8" fmla="*/ 183006 h 183006"/>
                <a:gd name="connsiteX9" fmla="*/ 0 w 550424"/>
                <a:gd name="connsiteY9" fmla="*/ 0 h 18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24" h="183006">
                  <a:moveTo>
                    <a:pt x="0" y="0"/>
                  </a:moveTo>
                  <a:lnTo>
                    <a:pt x="456956" y="0"/>
                  </a:lnTo>
                  <a:lnTo>
                    <a:pt x="456956" y="397"/>
                  </a:lnTo>
                  <a:lnTo>
                    <a:pt x="458921" y="0"/>
                  </a:lnTo>
                  <a:cubicBezTo>
                    <a:pt x="509457" y="0"/>
                    <a:pt x="550424" y="40967"/>
                    <a:pt x="550424" y="91503"/>
                  </a:cubicBezTo>
                  <a:cubicBezTo>
                    <a:pt x="550424" y="142039"/>
                    <a:pt x="509457" y="183006"/>
                    <a:pt x="458921" y="183006"/>
                  </a:cubicBezTo>
                  <a:lnTo>
                    <a:pt x="456956" y="182609"/>
                  </a:lnTo>
                  <a:lnTo>
                    <a:pt x="456956" y="183006"/>
                  </a:lnTo>
                  <a:lnTo>
                    <a:pt x="0" y="18300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600"/>
            </a:p>
          </p:txBody>
        </p:sp>
      </p:grpSp>
      <p:pic>
        <p:nvPicPr>
          <p:cNvPr id="45" name="Graphic 44">
            <a:extLst>
              <a:ext uri="{FF2B5EF4-FFF2-40B4-BE49-F238E27FC236}">
                <a16:creationId xmlns:a16="http://schemas.microsoft.com/office/drawing/2014/main" id="{935AE6DF-F5B6-4C49-9F72-CF1C8061190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376299" y="6535995"/>
            <a:ext cx="1143000" cy="215900"/>
          </a:xfrm>
          <a:prstGeom prst="rect">
            <a:avLst/>
          </a:prstGeom>
        </p:spPr>
      </p:pic>
      <p:sp>
        <p:nvSpPr>
          <p:cNvPr id="88" name="Title 1">
            <a:extLst>
              <a:ext uri="{FF2B5EF4-FFF2-40B4-BE49-F238E27FC236}">
                <a16:creationId xmlns:a16="http://schemas.microsoft.com/office/drawing/2014/main" id="{D6B9EAB4-6E88-49E6-A646-370B36253FD6}"/>
              </a:ext>
            </a:extLst>
          </p:cNvPr>
          <p:cNvSpPr>
            <a:spLocks noGrp="1"/>
          </p:cNvSpPr>
          <p:nvPr>
            <p:ph type="title" sz="quarter" idx="14" hasCustomPrompt="1"/>
          </p:nvPr>
        </p:nvSpPr>
        <p:spPr>
          <a:xfrm>
            <a:off x="1973995" y="861658"/>
            <a:ext cx="9163983" cy="557611"/>
          </a:xfrm>
          <a:prstGeom prst="rect">
            <a:avLst/>
          </a:prstGeom>
        </p:spPr>
        <p:txBody>
          <a:bodyPr/>
          <a:lstStyle>
            <a:lvl1pPr>
              <a:defRPr lang="en-US" sz="3200" b="1" kern="1200" dirty="0">
                <a:solidFill>
                  <a:schemeClr val="accent1"/>
                </a:solidFill>
                <a:latin typeface="+mj-lt"/>
                <a:ea typeface="+mj-ea"/>
                <a:cs typeface="+mj-cs"/>
              </a:defRPr>
            </a:lvl1pPr>
          </a:lstStyle>
          <a:p>
            <a:r>
              <a:rPr lang="en-US"/>
              <a:t>Agenda</a:t>
            </a:r>
          </a:p>
        </p:txBody>
      </p:sp>
      <p:grpSp>
        <p:nvGrpSpPr>
          <p:cNvPr id="131" name="SP Agenda Section" hidden="1">
            <a:extLst>
              <a:ext uri="{FF2B5EF4-FFF2-40B4-BE49-F238E27FC236}">
                <a16:creationId xmlns:a16="http://schemas.microsoft.com/office/drawing/2014/main" id="{21AB9CC0-C368-4852-9236-7A04591F0217}"/>
              </a:ext>
            </a:extLst>
          </p:cNvPr>
          <p:cNvGrpSpPr/>
          <p:nvPr userDrawn="1"/>
        </p:nvGrpSpPr>
        <p:grpSpPr>
          <a:xfrm>
            <a:off x="1969708" y="1566337"/>
            <a:ext cx="9687852" cy="369332"/>
            <a:chOff x="1797664" y="2085631"/>
            <a:chExt cx="8657274" cy="369332"/>
          </a:xfrm>
        </p:grpSpPr>
        <p:sp>
          <p:nvSpPr>
            <p:cNvPr id="132" name="Textbox" hidden="1">
              <a:extLst>
                <a:ext uri="{FF2B5EF4-FFF2-40B4-BE49-F238E27FC236}">
                  <a16:creationId xmlns:a16="http://schemas.microsoft.com/office/drawing/2014/main" id="{3AB182DB-D8C0-4F05-B8C9-681A6EC8A82C}"/>
                </a:ext>
              </a:extLst>
            </p:cNvPr>
            <p:cNvSpPr txBox="1">
              <a:spLocks/>
            </p:cNvSpPr>
            <p:nvPr userDrawn="1"/>
          </p:nvSpPr>
          <p:spPr>
            <a:xfrm>
              <a:off x="2267220" y="2085631"/>
              <a:ext cx="3843347" cy="369332"/>
            </a:xfrm>
            <a:prstGeom prst="rect">
              <a:avLst/>
            </a:prstGeom>
            <a:no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a:t>&lt;TEXT&gt;</a:t>
              </a:r>
            </a:p>
          </p:txBody>
        </p:sp>
        <p:sp>
          <p:nvSpPr>
            <p:cNvPr id="133" name="Textbox" hidden="1">
              <a:extLst>
                <a:ext uri="{FF2B5EF4-FFF2-40B4-BE49-F238E27FC236}">
                  <a16:creationId xmlns:a16="http://schemas.microsoft.com/office/drawing/2014/main" id="{1F506675-9953-420C-89AA-C48CBADE5AD6}"/>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800"/>
                <a:t>&lt;N&gt;</a:t>
              </a:r>
            </a:p>
          </p:txBody>
        </p:sp>
        <p:sp>
          <p:nvSpPr>
            <p:cNvPr id="134" name="Textbox" hidden="1">
              <a:extLst>
                <a:ext uri="{FF2B5EF4-FFF2-40B4-BE49-F238E27FC236}">
                  <a16:creationId xmlns:a16="http://schemas.microsoft.com/office/drawing/2014/main" id="{D7797BBE-CC80-4DBD-8171-2402556AAA73}"/>
                </a:ext>
              </a:extLst>
            </p:cNvPr>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800"/>
                <a:t>&lt;P&gt;</a:t>
              </a:r>
            </a:p>
          </p:txBody>
        </p:sp>
        <p:sp>
          <p:nvSpPr>
            <p:cNvPr id="135" name="Textbox" hidden="1">
              <a:extLst>
                <a:ext uri="{FF2B5EF4-FFF2-40B4-BE49-F238E27FC236}">
                  <a16:creationId xmlns:a16="http://schemas.microsoft.com/office/drawing/2014/main" id="{C0C0C783-AD38-40F8-99C4-2E90BDEEFE3E}"/>
                </a:ext>
              </a:extLst>
            </p:cNvPr>
            <p:cNvSpPr txBox="1">
              <a:spLocks/>
            </p:cNvSpPr>
            <p:nvPr userDrawn="1"/>
          </p:nvSpPr>
          <p:spPr>
            <a:xfrm>
              <a:off x="6977266" y="2085631"/>
              <a:ext cx="1257061" cy="369332"/>
            </a:xfrm>
            <a:prstGeom prst="rect">
              <a:avLst/>
            </a:prstGeom>
            <a:noFill/>
          </p:spPr>
          <p:txBody>
            <a:bodyPr wrap="none" rtlCol="0" anchor="ctr">
              <a:noAutofit/>
            </a:bodyPr>
            <a:lstStyle/>
            <a:p>
              <a:pPr algn="l"/>
              <a:r>
                <a:rPr lang="en-US" sz="1800"/>
                <a:t>&lt;TIMESLOT&gt;</a:t>
              </a:r>
            </a:p>
          </p:txBody>
        </p:sp>
        <p:sp>
          <p:nvSpPr>
            <p:cNvPr id="136" name="Textbox" hidden="1">
              <a:extLst>
                <a:ext uri="{FF2B5EF4-FFF2-40B4-BE49-F238E27FC236}">
                  <a16:creationId xmlns:a16="http://schemas.microsoft.com/office/drawing/2014/main" id="{272C9E9E-6641-4422-93BE-737BE02E7530}"/>
                </a:ext>
              </a:extLst>
            </p:cNvPr>
            <p:cNvSpPr txBox="1">
              <a:spLocks/>
            </p:cNvSpPr>
            <p:nvPr userDrawn="1"/>
          </p:nvSpPr>
          <p:spPr>
            <a:xfrm>
              <a:off x="5081388" y="2085631"/>
              <a:ext cx="1388067" cy="369332"/>
            </a:xfrm>
            <a:prstGeom prst="rect">
              <a:avLst/>
            </a:prstGeom>
            <a:noFill/>
          </p:spPr>
          <p:txBody>
            <a:bodyPr wrap="none" rtlCol="0" anchor="ctr">
              <a:noAutofit/>
            </a:bodyPr>
            <a:lstStyle/>
            <a:p>
              <a:pPr algn="l"/>
              <a:r>
                <a:rPr lang="en-US" sz="1800"/>
                <a:t>&lt;RESPONSIBLE&gt;</a:t>
              </a:r>
            </a:p>
          </p:txBody>
        </p:sp>
        <p:sp>
          <p:nvSpPr>
            <p:cNvPr id="137" name="Textbox" hidden="1">
              <a:extLst>
                <a:ext uri="{FF2B5EF4-FFF2-40B4-BE49-F238E27FC236}">
                  <a16:creationId xmlns:a16="http://schemas.microsoft.com/office/drawing/2014/main" id="{89D1EE13-FE88-4A51-9BBF-320DFE848785}"/>
                </a:ext>
              </a:extLst>
            </p:cNvPr>
            <p:cNvSpPr txBox="1">
              <a:spLocks/>
            </p:cNvSpPr>
            <p:nvPr userDrawn="1"/>
          </p:nvSpPr>
          <p:spPr>
            <a:xfrm>
              <a:off x="8458115" y="2085631"/>
              <a:ext cx="684723" cy="369332"/>
            </a:xfrm>
            <a:prstGeom prst="rect">
              <a:avLst/>
            </a:prstGeom>
            <a:noFill/>
          </p:spPr>
          <p:txBody>
            <a:bodyPr wrap="none" rtlCol="0" anchor="ctr">
              <a:noAutofit/>
            </a:bodyPr>
            <a:lstStyle/>
            <a:p>
              <a:pPr algn="l"/>
              <a:r>
                <a:rPr lang="en-US" sz="1800"/>
                <a:t>&lt;DURATION&gt;</a:t>
              </a:r>
            </a:p>
          </p:txBody>
        </p:sp>
      </p:grpSp>
      <p:grpSp>
        <p:nvGrpSpPr>
          <p:cNvPr id="138" name="SP Agenda Section Highlight" hidden="1">
            <a:extLst>
              <a:ext uri="{FF2B5EF4-FFF2-40B4-BE49-F238E27FC236}">
                <a16:creationId xmlns:a16="http://schemas.microsoft.com/office/drawing/2014/main" id="{4F5D7C69-1EDC-456E-86E7-4B93FE001C11}"/>
              </a:ext>
            </a:extLst>
          </p:cNvPr>
          <p:cNvGrpSpPr>
            <a:grpSpLocks/>
          </p:cNvGrpSpPr>
          <p:nvPr userDrawn="1"/>
        </p:nvGrpSpPr>
        <p:grpSpPr>
          <a:xfrm>
            <a:off x="1969707" y="2097669"/>
            <a:ext cx="9687851" cy="369332"/>
            <a:chOff x="1797664" y="2616963"/>
            <a:chExt cx="8657274" cy="369332"/>
          </a:xfrm>
          <a:noFill/>
        </p:grpSpPr>
        <p:sp>
          <p:nvSpPr>
            <p:cNvPr id="139" name="Textbox" hidden="1">
              <a:extLst>
                <a:ext uri="{FF2B5EF4-FFF2-40B4-BE49-F238E27FC236}">
                  <a16:creationId xmlns:a16="http://schemas.microsoft.com/office/drawing/2014/main" id="{4F0651FC-CCAE-4CA5-A306-3D32FEDE0008}"/>
                </a:ext>
              </a:extLst>
            </p:cNvPr>
            <p:cNvSpPr txBox="1">
              <a:spLocks/>
            </p:cNvSpPr>
            <p:nvPr userDrawn="1"/>
          </p:nvSpPr>
          <p:spPr>
            <a:xfrm>
              <a:off x="2267220" y="2616963"/>
              <a:ext cx="3843347" cy="369332"/>
            </a:xfrm>
            <a:prstGeom prst="rect">
              <a:avLst/>
            </a:prstGeom>
            <a:grpFill/>
          </p:spPr>
          <p:txBody>
            <a:bodyPr wrap="square" rtlCol="0" anchor="ctr">
              <a:normAutofit/>
            </a:bodyPr>
            <a:lstStyle/>
            <a:p>
              <a:pPr marL="285750" indent="-285750" defTabSz="9334267">
                <a:buClr>
                  <a:schemeClr val="accent1"/>
                </a:buClr>
                <a:buFont typeface="Arial" panose="020B0604020202020204" pitchFamily="34" charset="0"/>
                <a:buChar char="+"/>
                <a:tabLst>
                  <a:tab pos="9512062" algn="l"/>
                </a:tabLst>
              </a:pPr>
              <a:r>
                <a:rPr lang="en-US" sz="1800" b="1"/>
                <a:t>&lt;TEXT&gt;</a:t>
              </a:r>
            </a:p>
          </p:txBody>
        </p:sp>
        <p:sp>
          <p:nvSpPr>
            <p:cNvPr id="140" name="Textbox" hidden="1">
              <a:extLst>
                <a:ext uri="{FF2B5EF4-FFF2-40B4-BE49-F238E27FC236}">
                  <a16:creationId xmlns:a16="http://schemas.microsoft.com/office/drawing/2014/main" id="{2BECDC34-551C-4469-8214-32EF54DCFADD}"/>
                </a:ext>
              </a:extLst>
            </p:cNvPr>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800" b="1"/>
                <a:t>&lt;N&gt;</a:t>
              </a:r>
            </a:p>
          </p:txBody>
        </p:sp>
        <p:sp>
          <p:nvSpPr>
            <p:cNvPr id="141" name="Textbox" hidden="1">
              <a:extLst>
                <a:ext uri="{FF2B5EF4-FFF2-40B4-BE49-F238E27FC236}">
                  <a16:creationId xmlns:a16="http://schemas.microsoft.com/office/drawing/2014/main" id="{5410C8DF-1809-4F92-9F49-4AC74B1A5484}"/>
                </a:ext>
              </a:extLst>
            </p:cNvPr>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800" b="1"/>
                <a:t>&lt;P&gt;</a:t>
              </a:r>
            </a:p>
          </p:txBody>
        </p:sp>
        <p:sp>
          <p:nvSpPr>
            <p:cNvPr id="142" name="Textbox" hidden="1">
              <a:extLst>
                <a:ext uri="{FF2B5EF4-FFF2-40B4-BE49-F238E27FC236}">
                  <a16:creationId xmlns:a16="http://schemas.microsoft.com/office/drawing/2014/main" id="{6431383D-2892-4E73-8488-8D1B40D006E5}"/>
                </a:ext>
              </a:extLst>
            </p:cNvPr>
            <p:cNvSpPr txBox="1">
              <a:spLocks/>
            </p:cNvSpPr>
            <p:nvPr userDrawn="1"/>
          </p:nvSpPr>
          <p:spPr>
            <a:xfrm>
              <a:off x="6976061" y="2616963"/>
              <a:ext cx="1257061" cy="369332"/>
            </a:xfrm>
            <a:prstGeom prst="rect">
              <a:avLst/>
            </a:prstGeom>
            <a:grpFill/>
          </p:spPr>
          <p:txBody>
            <a:bodyPr wrap="none" rtlCol="0" anchor="ctr">
              <a:noAutofit/>
            </a:bodyPr>
            <a:lstStyle/>
            <a:p>
              <a:pPr algn="l"/>
              <a:r>
                <a:rPr lang="en-US" sz="1800" b="1"/>
                <a:t>&lt;TIMESLOT&gt;</a:t>
              </a:r>
            </a:p>
          </p:txBody>
        </p:sp>
        <p:sp>
          <p:nvSpPr>
            <p:cNvPr id="143" name="Textbox" hidden="1">
              <a:extLst>
                <a:ext uri="{FF2B5EF4-FFF2-40B4-BE49-F238E27FC236}">
                  <a16:creationId xmlns:a16="http://schemas.microsoft.com/office/drawing/2014/main" id="{B69DE84F-D505-4E24-9398-1FC53DCE647D}"/>
                </a:ext>
              </a:extLst>
            </p:cNvPr>
            <p:cNvSpPr txBox="1">
              <a:spLocks/>
            </p:cNvSpPr>
            <p:nvPr userDrawn="1"/>
          </p:nvSpPr>
          <p:spPr>
            <a:xfrm>
              <a:off x="5072510" y="2616963"/>
              <a:ext cx="1388067" cy="369332"/>
            </a:xfrm>
            <a:prstGeom prst="rect">
              <a:avLst/>
            </a:prstGeom>
            <a:grpFill/>
          </p:spPr>
          <p:txBody>
            <a:bodyPr wrap="none" rtlCol="0" anchor="ctr">
              <a:noAutofit/>
            </a:bodyPr>
            <a:lstStyle/>
            <a:p>
              <a:pPr algn="l"/>
              <a:r>
                <a:rPr lang="en-US" sz="1800" b="1"/>
                <a:t>&lt;RESPONSIBLE&gt;</a:t>
              </a:r>
            </a:p>
          </p:txBody>
        </p:sp>
        <p:sp>
          <p:nvSpPr>
            <p:cNvPr id="144" name="Textbox" hidden="1">
              <a:extLst>
                <a:ext uri="{FF2B5EF4-FFF2-40B4-BE49-F238E27FC236}">
                  <a16:creationId xmlns:a16="http://schemas.microsoft.com/office/drawing/2014/main" id="{D44178F6-90C8-4BE0-89E1-80FF5554FC4B}"/>
                </a:ext>
              </a:extLst>
            </p:cNvPr>
            <p:cNvSpPr txBox="1">
              <a:spLocks/>
            </p:cNvSpPr>
            <p:nvPr userDrawn="1"/>
          </p:nvSpPr>
          <p:spPr>
            <a:xfrm>
              <a:off x="8468205" y="2616963"/>
              <a:ext cx="684723" cy="369332"/>
            </a:xfrm>
            <a:prstGeom prst="rect">
              <a:avLst/>
            </a:prstGeom>
            <a:grpFill/>
          </p:spPr>
          <p:txBody>
            <a:bodyPr wrap="none" rtlCol="0" anchor="ctr">
              <a:noAutofit/>
            </a:bodyPr>
            <a:lstStyle/>
            <a:p>
              <a:pPr algn="l"/>
              <a:r>
                <a:rPr lang="en-US" sz="1800" b="1"/>
                <a:t>&lt;DURATION&gt;</a:t>
              </a:r>
            </a:p>
          </p:txBody>
        </p:sp>
      </p:grpSp>
      <p:grpSp>
        <p:nvGrpSpPr>
          <p:cNvPr id="145" name="SP Agenda Subsection" hidden="1">
            <a:extLst>
              <a:ext uri="{FF2B5EF4-FFF2-40B4-BE49-F238E27FC236}">
                <a16:creationId xmlns:a16="http://schemas.microsoft.com/office/drawing/2014/main" id="{8C75163C-59E1-444D-9DEA-A211F316EF35}"/>
              </a:ext>
            </a:extLst>
          </p:cNvPr>
          <p:cNvGrpSpPr>
            <a:grpSpLocks/>
          </p:cNvGrpSpPr>
          <p:nvPr userDrawn="1"/>
        </p:nvGrpSpPr>
        <p:grpSpPr>
          <a:xfrm>
            <a:off x="2437849" y="2427296"/>
            <a:ext cx="9163984" cy="369332"/>
            <a:chOff x="2265804" y="3155687"/>
            <a:chExt cx="8189134" cy="369332"/>
          </a:xfrm>
        </p:grpSpPr>
        <p:sp>
          <p:nvSpPr>
            <p:cNvPr id="146" name="Textbox" hidden="1">
              <a:extLst>
                <a:ext uri="{FF2B5EF4-FFF2-40B4-BE49-F238E27FC236}">
                  <a16:creationId xmlns:a16="http://schemas.microsoft.com/office/drawing/2014/main" id="{5435EDBE-4B46-479E-A3EE-8BE2AEAA56A9}"/>
                </a:ext>
              </a:extLst>
            </p:cNvPr>
            <p:cNvSpPr txBox="1">
              <a:spLocks/>
            </p:cNvSpPr>
            <p:nvPr userDrawn="1"/>
          </p:nvSpPr>
          <p:spPr>
            <a:xfrm>
              <a:off x="2744123" y="3155687"/>
              <a:ext cx="3366444" cy="369332"/>
            </a:xfrm>
            <a:prstGeom prst="rect">
              <a:avLst/>
            </a:prstGeom>
            <a:no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a:t>&lt;TEXT&gt;</a:t>
              </a:r>
            </a:p>
          </p:txBody>
        </p:sp>
        <p:sp>
          <p:nvSpPr>
            <p:cNvPr id="147" name="Textbox" hidden="1">
              <a:extLst>
                <a:ext uri="{FF2B5EF4-FFF2-40B4-BE49-F238E27FC236}">
                  <a16:creationId xmlns:a16="http://schemas.microsoft.com/office/drawing/2014/main" id="{250997A5-3479-4B8B-95FE-94C2315C044F}"/>
                </a:ext>
              </a:extLst>
            </p:cNvPr>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600"/>
                <a:t>&lt;N&gt;</a:t>
              </a:r>
            </a:p>
          </p:txBody>
        </p:sp>
        <p:sp>
          <p:nvSpPr>
            <p:cNvPr id="148" name="Textbox" hidden="1">
              <a:extLst>
                <a:ext uri="{FF2B5EF4-FFF2-40B4-BE49-F238E27FC236}">
                  <a16:creationId xmlns:a16="http://schemas.microsoft.com/office/drawing/2014/main" id="{107FC083-CF43-4321-BD28-41171A6B15B4}"/>
                </a:ext>
              </a:extLst>
            </p:cNvPr>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600"/>
                <a:t>&lt;P&gt;</a:t>
              </a:r>
            </a:p>
          </p:txBody>
        </p:sp>
        <p:sp>
          <p:nvSpPr>
            <p:cNvPr id="149" name="Textbox" hidden="1">
              <a:extLst>
                <a:ext uri="{FF2B5EF4-FFF2-40B4-BE49-F238E27FC236}">
                  <a16:creationId xmlns:a16="http://schemas.microsoft.com/office/drawing/2014/main" id="{231F4168-70DA-47DC-B87F-8463217646EA}"/>
                </a:ext>
              </a:extLst>
            </p:cNvPr>
            <p:cNvSpPr txBox="1">
              <a:spLocks/>
            </p:cNvSpPr>
            <p:nvPr userDrawn="1"/>
          </p:nvSpPr>
          <p:spPr>
            <a:xfrm>
              <a:off x="7026505" y="3155687"/>
              <a:ext cx="1257061" cy="369332"/>
            </a:xfrm>
            <a:prstGeom prst="rect">
              <a:avLst/>
            </a:prstGeom>
            <a:noFill/>
          </p:spPr>
          <p:txBody>
            <a:bodyPr wrap="none" rtlCol="0" anchor="ctr">
              <a:noAutofit/>
            </a:bodyPr>
            <a:lstStyle/>
            <a:p>
              <a:pPr algn="l"/>
              <a:r>
                <a:rPr lang="en-US" sz="1600"/>
                <a:t>&lt;TIMESLOT&gt;</a:t>
              </a:r>
            </a:p>
          </p:txBody>
        </p:sp>
        <p:sp>
          <p:nvSpPr>
            <p:cNvPr id="150" name="Textbox" hidden="1">
              <a:extLst>
                <a:ext uri="{FF2B5EF4-FFF2-40B4-BE49-F238E27FC236}">
                  <a16:creationId xmlns:a16="http://schemas.microsoft.com/office/drawing/2014/main" id="{17FB603F-741C-48A6-8DEA-F7491E96E984}"/>
                </a:ext>
              </a:extLst>
            </p:cNvPr>
            <p:cNvSpPr txBox="1">
              <a:spLocks/>
            </p:cNvSpPr>
            <p:nvPr userDrawn="1"/>
          </p:nvSpPr>
          <p:spPr>
            <a:xfrm>
              <a:off x="5124151" y="3155687"/>
              <a:ext cx="1388067" cy="369332"/>
            </a:xfrm>
            <a:prstGeom prst="rect">
              <a:avLst/>
            </a:prstGeom>
            <a:noFill/>
          </p:spPr>
          <p:txBody>
            <a:bodyPr wrap="none" rtlCol="0" anchor="ctr">
              <a:noAutofit/>
            </a:bodyPr>
            <a:lstStyle/>
            <a:p>
              <a:pPr algn="l"/>
              <a:r>
                <a:rPr lang="en-US" sz="1600"/>
                <a:t>&lt;RESPONSIBLE&gt;</a:t>
              </a:r>
            </a:p>
          </p:txBody>
        </p:sp>
        <p:sp>
          <p:nvSpPr>
            <p:cNvPr id="151" name="Textbox" hidden="1">
              <a:extLst>
                <a:ext uri="{FF2B5EF4-FFF2-40B4-BE49-F238E27FC236}">
                  <a16:creationId xmlns:a16="http://schemas.microsoft.com/office/drawing/2014/main" id="{F731F62F-12E6-4CED-B13E-9E9F2551B2B0}"/>
                </a:ext>
              </a:extLst>
            </p:cNvPr>
            <p:cNvSpPr txBox="1">
              <a:spLocks/>
            </p:cNvSpPr>
            <p:nvPr userDrawn="1"/>
          </p:nvSpPr>
          <p:spPr>
            <a:xfrm>
              <a:off x="8508554" y="3155687"/>
              <a:ext cx="684723" cy="369332"/>
            </a:xfrm>
            <a:prstGeom prst="rect">
              <a:avLst/>
            </a:prstGeom>
            <a:noFill/>
          </p:spPr>
          <p:txBody>
            <a:bodyPr wrap="none" rtlCol="0" anchor="ctr">
              <a:noAutofit/>
            </a:bodyPr>
            <a:lstStyle/>
            <a:p>
              <a:pPr algn="l"/>
              <a:r>
                <a:rPr lang="en-US" sz="1600"/>
                <a:t>&lt;DURATION&gt;</a:t>
              </a:r>
            </a:p>
          </p:txBody>
        </p:sp>
      </p:grpSp>
      <p:grpSp>
        <p:nvGrpSpPr>
          <p:cNvPr id="152" name="SP Agenda Subsection Highlight" hidden="1">
            <a:extLst>
              <a:ext uri="{FF2B5EF4-FFF2-40B4-BE49-F238E27FC236}">
                <a16:creationId xmlns:a16="http://schemas.microsoft.com/office/drawing/2014/main" id="{D7F81F7A-5B11-43C7-967D-8D403A43E417}"/>
              </a:ext>
            </a:extLst>
          </p:cNvPr>
          <p:cNvGrpSpPr>
            <a:grpSpLocks/>
          </p:cNvGrpSpPr>
          <p:nvPr userDrawn="1"/>
        </p:nvGrpSpPr>
        <p:grpSpPr>
          <a:xfrm>
            <a:off x="2437847" y="2783817"/>
            <a:ext cx="9163983" cy="369332"/>
            <a:chOff x="2265804" y="3694411"/>
            <a:chExt cx="8189134" cy="369332"/>
          </a:xfrm>
          <a:noFill/>
        </p:grpSpPr>
        <p:sp>
          <p:nvSpPr>
            <p:cNvPr id="153" name="Textbox" hidden="1">
              <a:extLst>
                <a:ext uri="{FF2B5EF4-FFF2-40B4-BE49-F238E27FC236}">
                  <a16:creationId xmlns:a16="http://schemas.microsoft.com/office/drawing/2014/main" id="{BF297698-0EFA-4C5B-B190-460E5A56A5DF}"/>
                </a:ext>
              </a:extLst>
            </p:cNvPr>
            <p:cNvSpPr txBox="1">
              <a:spLocks/>
            </p:cNvSpPr>
            <p:nvPr userDrawn="1"/>
          </p:nvSpPr>
          <p:spPr>
            <a:xfrm>
              <a:off x="2744123" y="3694411"/>
              <a:ext cx="3366444" cy="369332"/>
            </a:xfrm>
            <a:prstGeom prst="rect">
              <a:avLst/>
            </a:prstGeom>
            <a:grpFill/>
          </p:spPr>
          <p:txBody>
            <a:bodyPr wrap="square" rtlCol="0" anchor="ctr">
              <a:normAutofit/>
            </a:bodyPr>
            <a:lstStyle/>
            <a:p>
              <a:pPr marL="285750" indent="-285750" defTabSz="9334267">
                <a:buClrTx/>
                <a:buFont typeface="Arial" panose="020B0604020202020204" pitchFamily="34" charset="0"/>
                <a:buChar char="•"/>
                <a:tabLst>
                  <a:tab pos="9512062" algn="l"/>
                </a:tabLst>
              </a:pPr>
              <a:r>
                <a:rPr lang="en-US" sz="1600" b="1"/>
                <a:t>&lt;TEXT&gt;</a:t>
              </a:r>
            </a:p>
          </p:txBody>
        </p:sp>
        <p:sp>
          <p:nvSpPr>
            <p:cNvPr id="154" name="Textbox" hidden="1">
              <a:extLst>
                <a:ext uri="{FF2B5EF4-FFF2-40B4-BE49-F238E27FC236}">
                  <a16:creationId xmlns:a16="http://schemas.microsoft.com/office/drawing/2014/main" id="{7E145D72-54FC-4BAA-8426-B9D43E99C8E6}"/>
                </a:ext>
              </a:extLst>
            </p:cNvPr>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600" b="1"/>
                <a:t>&lt;N&gt;</a:t>
              </a:r>
            </a:p>
          </p:txBody>
        </p:sp>
        <p:sp>
          <p:nvSpPr>
            <p:cNvPr id="155" name="Textbox" hidden="1">
              <a:extLst>
                <a:ext uri="{FF2B5EF4-FFF2-40B4-BE49-F238E27FC236}">
                  <a16:creationId xmlns:a16="http://schemas.microsoft.com/office/drawing/2014/main" id="{905200E7-7D6E-4141-93B5-341DFE3E1A24}"/>
                </a:ext>
              </a:extLst>
            </p:cNvPr>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600" b="1"/>
                <a:t>&lt;P&gt;</a:t>
              </a:r>
            </a:p>
          </p:txBody>
        </p:sp>
        <p:sp>
          <p:nvSpPr>
            <p:cNvPr id="156" name="Textbox" hidden="1">
              <a:extLst>
                <a:ext uri="{FF2B5EF4-FFF2-40B4-BE49-F238E27FC236}">
                  <a16:creationId xmlns:a16="http://schemas.microsoft.com/office/drawing/2014/main" id="{88E53779-D335-4E6B-B08E-61D09E0B4163}"/>
                </a:ext>
              </a:extLst>
            </p:cNvPr>
            <p:cNvSpPr txBox="1">
              <a:spLocks/>
            </p:cNvSpPr>
            <p:nvPr userDrawn="1"/>
          </p:nvSpPr>
          <p:spPr>
            <a:xfrm>
              <a:off x="7026504" y="3694411"/>
              <a:ext cx="1257061" cy="369332"/>
            </a:xfrm>
            <a:prstGeom prst="rect">
              <a:avLst/>
            </a:prstGeom>
            <a:grpFill/>
          </p:spPr>
          <p:txBody>
            <a:bodyPr wrap="none" rtlCol="0" anchor="ctr">
              <a:noAutofit/>
            </a:bodyPr>
            <a:lstStyle/>
            <a:p>
              <a:pPr algn="l"/>
              <a:r>
                <a:rPr lang="en-US" sz="1600" b="1"/>
                <a:t>&lt;TIMESLOT&gt;</a:t>
              </a:r>
            </a:p>
          </p:txBody>
        </p:sp>
        <p:sp>
          <p:nvSpPr>
            <p:cNvPr id="157" name="Textbox" hidden="1">
              <a:extLst>
                <a:ext uri="{FF2B5EF4-FFF2-40B4-BE49-F238E27FC236}">
                  <a16:creationId xmlns:a16="http://schemas.microsoft.com/office/drawing/2014/main" id="{5658D305-2858-403B-AE34-055F6D3B3D0C}"/>
                </a:ext>
              </a:extLst>
            </p:cNvPr>
            <p:cNvSpPr txBox="1">
              <a:spLocks/>
            </p:cNvSpPr>
            <p:nvPr userDrawn="1"/>
          </p:nvSpPr>
          <p:spPr>
            <a:xfrm>
              <a:off x="5134235" y="3694411"/>
              <a:ext cx="1388067" cy="369332"/>
            </a:xfrm>
            <a:prstGeom prst="rect">
              <a:avLst/>
            </a:prstGeom>
            <a:grpFill/>
          </p:spPr>
          <p:txBody>
            <a:bodyPr wrap="none" rtlCol="0" anchor="ctr">
              <a:noAutofit/>
            </a:bodyPr>
            <a:lstStyle/>
            <a:p>
              <a:pPr algn="l"/>
              <a:r>
                <a:rPr lang="en-US" sz="1600" b="1"/>
                <a:t>&lt;RESPONSIBLE&gt;</a:t>
              </a:r>
            </a:p>
          </p:txBody>
        </p:sp>
        <p:sp>
          <p:nvSpPr>
            <p:cNvPr id="158" name="Textbox" hidden="1">
              <a:extLst>
                <a:ext uri="{FF2B5EF4-FFF2-40B4-BE49-F238E27FC236}">
                  <a16:creationId xmlns:a16="http://schemas.microsoft.com/office/drawing/2014/main" id="{BB8F9753-FA9F-470A-922A-19B7C7E8EDFF}"/>
                </a:ext>
              </a:extLst>
            </p:cNvPr>
            <p:cNvSpPr txBox="1">
              <a:spLocks/>
            </p:cNvSpPr>
            <p:nvPr userDrawn="1"/>
          </p:nvSpPr>
          <p:spPr>
            <a:xfrm>
              <a:off x="8508551" y="3694411"/>
              <a:ext cx="684723" cy="369332"/>
            </a:xfrm>
            <a:prstGeom prst="rect">
              <a:avLst/>
            </a:prstGeom>
            <a:grpFill/>
          </p:spPr>
          <p:txBody>
            <a:bodyPr wrap="none" rtlCol="0" anchor="ctr">
              <a:noAutofit/>
            </a:bodyPr>
            <a:lstStyle/>
            <a:p>
              <a:pPr algn="l"/>
              <a:r>
                <a:rPr lang="en-US" sz="1600" b="1"/>
                <a:t>&lt;DURATION&gt;</a:t>
              </a:r>
            </a:p>
          </p:txBody>
        </p:sp>
      </p:grpSp>
    </p:spTree>
    <p:extLst>
      <p:ext uri="{BB962C8B-B14F-4D97-AF65-F5344CB8AC3E}">
        <p14:creationId xmlns:p14="http://schemas.microsoft.com/office/powerpoint/2010/main" val="204349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AD4242-30D3-4D6F-83E1-9D8590EAE0FF}" type="datetimeFigureOut">
              <a:rPr lang="en-GB" smtClean="0"/>
              <a:t>01/07/2026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B48342-46A4-4BC2-8C82-35815ADE7BD8}" type="slidenum">
              <a:rPr lang="en-GB" smtClean="0"/>
              <a:t>‹#›</a:t>
            </a:fld>
            <a:endParaRPr lang="en-GB"/>
          </a:p>
        </p:txBody>
      </p:sp>
    </p:spTree>
    <p:extLst>
      <p:ext uri="{BB962C8B-B14F-4D97-AF65-F5344CB8AC3E}">
        <p14:creationId xmlns:p14="http://schemas.microsoft.com/office/powerpoint/2010/main" val="4261172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image" Target="../media/image1.emf"/><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oleObject" Target="../embeddings/oleObject1.bin"/><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tags" Target="../tags/tag1.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heme" Target="../theme/theme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image" Target="../media/image33.emf"/><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oleObject" Target="../embeddings/oleObject35.bin"/><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tags" Target="../tags/tag3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theme" Target="../theme/theme5.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AD4242-30D3-4D6F-83E1-9D8590EAE0FF}" type="datetimeFigureOut">
              <a:rPr lang="en-GB" smtClean="0"/>
              <a:t>01/07/2026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CB48342-46A4-4BC2-8C82-35815ADE7BD8}" type="slidenum">
              <a:rPr lang="en-GB" smtClean="0"/>
              <a:t>‹#›</a:t>
            </a:fld>
            <a:endParaRPr lang="en-GB"/>
          </a:p>
        </p:txBody>
      </p:sp>
    </p:spTree>
    <p:extLst>
      <p:ext uri="{BB962C8B-B14F-4D97-AF65-F5344CB8AC3E}">
        <p14:creationId xmlns:p14="http://schemas.microsoft.com/office/powerpoint/2010/main" val="1309362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586247"/>
      </p:ext>
    </p:extLst>
  </p:cSld>
  <p:clrMap bg1="lt1" tx1="dk1" bg2="lt2" tx2="dk2" accent1="accent1" accent2="accent2" accent3="accent3" accent4="accent4" accent5="accent5" accent6="accent6" hlink="hlink" folHlink="folHlink"/>
  <p:sldLayoutIdLst>
    <p:sldLayoutId id="2147483680"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9006046"/>
      </p:ext>
    </p:extLst>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0D5707B5-4B1B-A573-DE59-103C6B9B3857}"/>
              </a:ext>
            </a:extLst>
          </p:cNvPr>
          <p:cNvGraphicFramePr>
            <a:graphicFrameLocks/>
          </p:cNvGraphicFramePr>
          <p:nvPr userDrawn="1">
            <p:custDataLst>
              <p:tags r:id="rId37"/>
            </p:custDataLst>
            <p:extLst>
              <p:ext uri="{D42A27DB-BD31-4B8C-83A1-F6EECF244321}">
                <p14:modId xmlns:p14="http://schemas.microsoft.com/office/powerpoint/2010/main" val="2621611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95" imgH="396" progId="TCLayout.ActiveDocument.1">
                  <p:embed/>
                </p:oleObj>
              </mc:Choice>
              <mc:Fallback>
                <p:oleObj name="think-cell Slide" r:id="rId38" imgW="395" imgH="396" progId="TCLayout.ActiveDocument.1">
                  <p:embed/>
                  <p:pic>
                    <p:nvPicPr>
                      <p:cNvPr id="12" name="think-cell data - do not delete" hidden="1">
                        <a:extLst>
                          <a:ext uri="{FF2B5EF4-FFF2-40B4-BE49-F238E27FC236}">
                            <a16:creationId xmlns:a16="http://schemas.microsoft.com/office/drawing/2014/main" id="{0D5707B5-4B1B-A573-DE59-103C6B9B3857}"/>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B3A42"/>
              </a:solidFill>
              <a:effectLst/>
              <a:uLnTx/>
              <a:uFillTx/>
              <a:latin typeface="Noto Sans"/>
              <a:ea typeface="+mn-ea"/>
              <a:cs typeface="+mn-cs"/>
            </a:endParaRPr>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lumMod val="50000"/>
                  </a:srgbClr>
                </a:solidFill>
                <a:effectLst/>
                <a:uLnTx/>
                <a:uFillTx/>
                <a:latin typeface="Noto Sans"/>
                <a:ea typeface="+mn-ea"/>
                <a:cs typeface="+mn-cs"/>
              </a:rPr>
              <a:t>IQVIA Template (V4.0.0)</a:t>
            </a:r>
            <a:endParaRPr kumimoji="0" lang="en-US" sz="1000" b="0" i="0" u="none" strike="noStrike" kern="1200" cap="none" spc="0" normalizeH="0" baseline="0" noProof="0">
              <a:ln>
                <a:noFill/>
              </a:ln>
              <a:solidFill>
                <a:srgbClr val="FFFFFF">
                  <a:lumMod val="50000"/>
                </a:srgbClr>
              </a:solidFill>
              <a:effectLst/>
              <a:uLnTx/>
              <a:uFillTx/>
              <a:latin typeface="Noto Sans"/>
              <a:ea typeface="Arial" charset="0"/>
              <a:cs typeface="Arial" charset="0"/>
            </a:endParaRPr>
          </a:p>
        </p:txBody>
      </p:sp>
      <p:grpSp>
        <p:nvGrpSpPr>
          <p:cNvPr id="142" name="Group 141">
            <a:extLst>
              <a:ext uri="{FF2B5EF4-FFF2-40B4-BE49-F238E27FC236}">
                <a16:creationId xmlns:a16="http://schemas.microsoft.com/office/drawing/2014/main" id="{29FB6BC3-1B53-2FE2-764B-A15DD9E2BD6B}"/>
              </a:ext>
            </a:extLst>
          </p:cNvPr>
          <p:cNvGrpSpPr/>
          <p:nvPr userDrawn="1"/>
        </p:nvGrpSpPr>
        <p:grpSpPr>
          <a:xfrm>
            <a:off x="12308083" y="0"/>
            <a:ext cx="851744" cy="3736190"/>
            <a:chOff x="12308083" y="0"/>
            <a:chExt cx="851744" cy="3736190"/>
          </a:xfrm>
        </p:grpSpPr>
        <p:grpSp>
          <p:nvGrpSpPr>
            <p:cNvPr id="11" name="Group 10">
              <a:extLst>
                <a:ext uri="{FF2B5EF4-FFF2-40B4-BE49-F238E27FC236}">
                  <a16:creationId xmlns:a16="http://schemas.microsoft.com/office/drawing/2014/main" id="{E8B1BCA1-589B-A8E6-DE21-36891188309A}"/>
                </a:ext>
              </a:extLst>
            </p:cNvPr>
            <p:cNvGrpSpPr/>
            <p:nvPr userDrawn="1"/>
          </p:nvGrpSpPr>
          <p:grpSpPr>
            <a:xfrm>
              <a:off x="12308083" y="2649326"/>
              <a:ext cx="851743" cy="187184"/>
              <a:chOff x="12308083" y="2627114"/>
              <a:chExt cx="851743" cy="187184"/>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12308083" y="2627114"/>
                <a:ext cx="187184" cy="187184"/>
              </a:xfrm>
              <a:prstGeom prst="rect">
                <a:avLst/>
              </a:prstGeom>
              <a:solidFill>
                <a:srgbClr val="2B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12751123" y="2627114"/>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12972642" y="2627114"/>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12529603" y="2627114"/>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grpSp>
        <p:sp>
          <p:nvSpPr>
            <p:cNvPr id="156" name="TextBox 155">
              <a:extLst>
                <a:ext uri="{FF2B5EF4-FFF2-40B4-BE49-F238E27FC236}">
                  <a16:creationId xmlns:a16="http://schemas.microsoft.com/office/drawing/2014/main" id="{F396C095-9B66-F444-862E-DE666BC5DC9E}"/>
                </a:ext>
              </a:extLst>
            </p:cNvPr>
            <p:cNvSpPr txBox="1"/>
            <p:nvPr/>
          </p:nvSpPr>
          <p:spPr>
            <a:xfrm>
              <a:off x="12308083" y="0"/>
              <a:ext cx="851744" cy="18466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100%  50%   75%   25%</a:t>
              </a:r>
            </a:p>
          </p:txBody>
        </p:sp>
        <p:grpSp>
          <p:nvGrpSpPr>
            <p:cNvPr id="6" name="Group 5">
              <a:extLst>
                <a:ext uri="{FF2B5EF4-FFF2-40B4-BE49-F238E27FC236}">
                  <a16:creationId xmlns:a16="http://schemas.microsoft.com/office/drawing/2014/main" id="{6307F83F-C095-6957-9133-BF721D059EDD}"/>
                </a:ext>
              </a:extLst>
            </p:cNvPr>
            <p:cNvGrpSpPr/>
            <p:nvPr userDrawn="1"/>
          </p:nvGrpSpPr>
          <p:grpSpPr>
            <a:xfrm>
              <a:off x="12308083" y="419226"/>
              <a:ext cx="851743" cy="188638"/>
              <a:chOff x="12308083" y="418248"/>
              <a:chExt cx="851743" cy="188638"/>
            </a:xfrm>
          </p:grpSpPr>
          <p:sp>
            <p:nvSpPr>
              <p:cNvPr id="164" name="Rectangle 163">
                <a:extLst>
                  <a:ext uri="{FF2B5EF4-FFF2-40B4-BE49-F238E27FC236}">
                    <a16:creationId xmlns:a16="http://schemas.microsoft.com/office/drawing/2014/main" id="{51FF5A3B-DFB1-5F43-A2EF-04D81F0CA37E}"/>
                  </a:ext>
                </a:extLst>
              </p:cNvPr>
              <p:cNvSpPr/>
              <p:nvPr/>
            </p:nvSpPr>
            <p:spPr bwMode="gray">
              <a:xfrm>
                <a:off x="12529603" y="418248"/>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12751122" y="418248"/>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12972642" y="418248"/>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12308083" y="419702"/>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4" name="Group 3">
              <a:extLst>
                <a:ext uri="{FF2B5EF4-FFF2-40B4-BE49-F238E27FC236}">
                  <a16:creationId xmlns:a16="http://schemas.microsoft.com/office/drawing/2014/main" id="{54D31852-4FF2-4DC7-9F4F-12F33E8E006F}"/>
                </a:ext>
              </a:extLst>
            </p:cNvPr>
            <p:cNvGrpSpPr/>
            <p:nvPr userDrawn="1"/>
          </p:nvGrpSpPr>
          <p:grpSpPr>
            <a:xfrm>
              <a:off x="12308083" y="196943"/>
              <a:ext cx="851743" cy="187184"/>
              <a:chOff x="12308083" y="196943"/>
              <a:chExt cx="851743" cy="187184"/>
            </a:xfrm>
          </p:grpSpPr>
          <p:sp>
            <p:nvSpPr>
              <p:cNvPr id="163" name="Rectangle 162">
                <a:extLst>
                  <a:ext uri="{FF2B5EF4-FFF2-40B4-BE49-F238E27FC236}">
                    <a16:creationId xmlns:a16="http://schemas.microsoft.com/office/drawing/2014/main" id="{FABDCF59-39B4-D741-804B-DA8E5356DEE0}"/>
                  </a:ext>
                </a:extLst>
              </p:cNvPr>
              <p:cNvSpPr/>
              <p:nvPr/>
            </p:nvSpPr>
            <p:spPr bwMode="gray">
              <a:xfrm>
                <a:off x="12529603" y="196943"/>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12751122" y="196943"/>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12972642" y="196943"/>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12308083" y="196943"/>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7" name="Group 6">
              <a:extLst>
                <a:ext uri="{FF2B5EF4-FFF2-40B4-BE49-F238E27FC236}">
                  <a16:creationId xmlns:a16="http://schemas.microsoft.com/office/drawing/2014/main" id="{0AA79F80-D902-1962-861B-63DE988E9D1F}"/>
                </a:ext>
              </a:extLst>
            </p:cNvPr>
            <p:cNvGrpSpPr/>
            <p:nvPr userDrawn="1"/>
          </p:nvGrpSpPr>
          <p:grpSpPr>
            <a:xfrm>
              <a:off x="12308083" y="1087529"/>
              <a:ext cx="851743" cy="190092"/>
              <a:chOff x="12308083" y="1080414"/>
              <a:chExt cx="851743" cy="190092"/>
            </a:xfrm>
          </p:grpSpPr>
          <p:sp>
            <p:nvSpPr>
              <p:cNvPr id="178" name="Rectangle 177">
                <a:extLst>
                  <a:ext uri="{FF2B5EF4-FFF2-40B4-BE49-F238E27FC236}">
                    <a16:creationId xmlns:a16="http://schemas.microsoft.com/office/drawing/2014/main" id="{C91C1BDA-5D81-794C-B1A7-67CC9CE1EE1E}"/>
                  </a:ext>
                </a:extLst>
              </p:cNvPr>
              <p:cNvSpPr/>
              <p:nvPr/>
            </p:nvSpPr>
            <p:spPr bwMode="gray">
              <a:xfrm>
                <a:off x="12529603" y="1080414"/>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12751122" y="1080414"/>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12972642" y="1080414"/>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12308083" y="1083322"/>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10" name="Group 9">
              <a:extLst>
                <a:ext uri="{FF2B5EF4-FFF2-40B4-BE49-F238E27FC236}">
                  <a16:creationId xmlns:a16="http://schemas.microsoft.com/office/drawing/2014/main" id="{6E9EF6F7-8078-2AA2-2468-0446932D2A36}"/>
                </a:ext>
              </a:extLst>
            </p:cNvPr>
            <p:cNvGrpSpPr/>
            <p:nvPr userDrawn="1"/>
          </p:nvGrpSpPr>
          <p:grpSpPr>
            <a:xfrm>
              <a:off x="12308083" y="2204760"/>
              <a:ext cx="851743" cy="187184"/>
              <a:chOff x="12308083" y="2181904"/>
              <a:chExt cx="851743" cy="187184"/>
            </a:xfrm>
          </p:grpSpPr>
          <p:sp>
            <p:nvSpPr>
              <p:cNvPr id="184" name="Rectangle 183">
                <a:extLst>
                  <a:ext uri="{FF2B5EF4-FFF2-40B4-BE49-F238E27FC236}">
                    <a16:creationId xmlns:a16="http://schemas.microsoft.com/office/drawing/2014/main" id="{A9EA6558-DD3B-7A4C-91B0-97252C1832CF}"/>
                  </a:ext>
                </a:extLst>
              </p:cNvPr>
              <p:cNvSpPr/>
              <p:nvPr/>
            </p:nvSpPr>
            <p:spPr bwMode="gray">
              <a:xfrm>
                <a:off x="12308083" y="2181904"/>
                <a:ext cx="187184" cy="187184"/>
              </a:xfrm>
              <a:prstGeom prst="rect">
                <a:avLst/>
              </a:prstGeom>
              <a:solidFill>
                <a:srgbClr val="02722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12529603" y="2181904"/>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12751122" y="2181904"/>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12972642" y="2181904"/>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grpSp>
          <p:nvGrpSpPr>
            <p:cNvPr id="9" name="Group 8">
              <a:extLst>
                <a:ext uri="{FF2B5EF4-FFF2-40B4-BE49-F238E27FC236}">
                  <a16:creationId xmlns:a16="http://schemas.microsoft.com/office/drawing/2014/main" id="{6B5EA531-8644-120F-18B0-28D3A1DB590C}"/>
                </a:ext>
              </a:extLst>
            </p:cNvPr>
            <p:cNvGrpSpPr/>
            <p:nvPr userDrawn="1"/>
          </p:nvGrpSpPr>
          <p:grpSpPr>
            <a:xfrm>
              <a:off x="12308083" y="1982477"/>
              <a:ext cx="851743" cy="187184"/>
              <a:chOff x="12308083" y="1960536"/>
              <a:chExt cx="851743" cy="187184"/>
            </a:xfrm>
          </p:grpSpPr>
          <p:sp>
            <p:nvSpPr>
              <p:cNvPr id="169" name="Rectangle 168">
                <a:extLst>
                  <a:ext uri="{FF2B5EF4-FFF2-40B4-BE49-F238E27FC236}">
                    <a16:creationId xmlns:a16="http://schemas.microsoft.com/office/drawing/2014/main" id="{3C6FF5B6-5DBB-B04F-B902-B9A93A757215}"/>
                  </a:ext>
                </a:extLst>
              </p:cNvPr>
              <p:cNvSpPr/>
              <p:nvPr/>
            </p:nvSpPr>
            <p:spPr bwMode="gray">
              <a:xfrm>
                <a:off x="12308083" y="1960536"/>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12529603" y="1960536"/>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12751122" y="1960536"/>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12972642" y="1960536"/>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sp>
          <p:nvSpPr>
            <p:cNvPr id="191" name="Rectangle 190">
              <a:extLst>
                <a:ext uri="{FF2B5EF4-FFF2-40B4-BE49-F238E27FC236}">
                  <a16:creationId xmlns:a16="http://schemas.microsoft.com/office/drawing/2014/main" id="{68D56737-D7FA-9241-BF90-CDAA19D3F175}"/>
                </a:ext>
              </a:extLst>
            </p:cNvPr>
            <p:cNvSpPr/>
            <p:nvPr/>
          </p:nvSpPr>
          <p:spPr bwMode="gray">
            <a:xfrm>
              <a:off x="12308083" y="643208"/>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12528890" y="645726"/>
              <a:ext cx="630936"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Bright Blue</a:t>
              </a: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12308083" y="865246"/>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95" name="TextBox 194">
              <a:extLst>
                <a:ext uri="{FF2B5EF4-FFF2-40B4-BE49-F238E27FC236}">
                  <a16:creationId xmlns:a16="http://schemas.microsoft.com/office/drawing/2014/main" id="{72B3BE3E-8803-DD42-B96E-2D6A35B5C8FE}"/>
                </a:ext>
              </a:extLst>
            </p:cNvPr>
            <p:cNvSpPr txBox="1"/>
            <p:nvPr/>
          </p:nvSpPr>
          <p:spPr>
            <a:xfrm>
              <a:off x="12529603" y="867764"/>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Indigo</a:t>
              </a:r>
            </a:p>
          </p:txBody>
        </p:sp>
        <p:grpSp>
          <p:nvGrpSpPr>
            <p:cNvPr id="8" name="Group 7">
              <a:extLst>
                <a:ext uri="{FF2B5EF4-FFF2-40B4-BE49-F238E27FC236}">
                  <a16:creationId xmlns:a16="http://schemas.microsoft.com/office/drawing/2014/main" id="{CCE559D8-A3FE-2ADF-C818-6A2239BA9C8D}"/>
                </a:ext>
              </a:extLst>
            </p:cNvPr>
            <p:cNvGrpSpPr/>
            <p:nvPr userDrawn="1"/>
          </p:nvGrpSpPr>
          <p:grpSpPr>
            <a:xfrm>
              <a:off x="12308083" y="1312720"/>
              <a:ext cx="851743" cy="190092"/>
              <a:chOff x="12308083" y="1309014"/>
              <a:chExt cx="851743" cy="190092"/>
            </a:xfrm>
          </p:grpSpPr>
          <p:sp>
            <p:nvSpPr>
              <p:cNvPr id="197" name="Rectangle 196">
                <a:extLst>
                  <a:ext uri="{FF2B5EF4-FFF2-40B4-BE49-F238E27FC236}">
                    <a16:creationId xmlns:a16="http://schemas.microsoft.com/office/drawing/2014/main" id="{D6E8F370-88B7-B143-BECC-56B2696E26F2}"/>
                  </a:ext>
                </a:extLst>
              </p:cNvPr>
              <p:cNvSpPr/>
              <p:nvPr/>
            </p:nvSpPr>
            <p:spPr bwMode="gray">
              <a:xfrm>
                <a:off x="12529603" y="1309014"/>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12751122" y="1309014"/>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12972642" y="1309014"/>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12308083" y="1311922"/>
                <a:ext cx="187184" cy="187184"/>
              </a:xfrm>
              <a:prstGeom prst="rect">
                <a:avLst/>
              </a:prstGeom>
              <a:solidFill>
                <a:srgbClr val="008F8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grpSp>
        <p:sp>
          <p:nvSpPr>
            <p:cNvPr id="201" name="Rectangle 200">
              <a:extLst>
                <a:ext uri="{FF2B5EF4-FFF2-40B4-BE49-F238E27FC236}">
                  <a16:creationId xmlns:a16="http://schemas.microsoft.com/office/drawing/2014/main" id="{7AB8F119-F5FE-2149-92FB-75F8830718E6}"/>
                </a:ext>
              </a:extLst>
            </p:cNvPr>
            <p:cNvSpPr/>
            <p:nvPr/>
          </p:nvSpPr>
          <p:spPr bwMode="gray">
            <a:xfrm>
              <a:off x="12308083" y="1537911"/>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12528890" y="1540429"/>
              <a:ext cx="630936"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12308083" y="242704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oto Sans"/>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12528890" y="2429561"/>
              <a:ext cx="630936"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Bright Green</a:t>
              </a:r>
            </a:p>
          </p:txBody>
        </p:sp>
        <p:sp>
          <p:nvSpPr>
            <p:cNvPr id="2" name="Rectangle 1">
              <a:extLst>
                <a:ext uri="{FF2B5EF4-FFF2-40B4-BE49-F238E27FC236}">
                  <a16:creationId xmlns:a16="http://schemas.microsoft.com/office/drawing/2014/main" id="{6E8E6B63-0E18-2B5F-AE36-0B95FD27C5A3}"/>
                </a:ext>
              </a:extLst>
            </p:cNvPr>
            <p:cNvSpPr/>
            <p:nvPr userDrawn="1"/>
          </p:nvSpPr>
          <p:spPr bwMode="gray">
            <a:xfrm>
              <a:off x="12308083" y="1760194"/>
              <a:ext cx="187184" cy="187184"/>
            </a:xfrm>
            <a:prstGeom prst="rect">
              <a:avLst/>
            </a:prstGeom>
            <a:solidFill>
              <a:srgbClr val="115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3" name="TextBox 2">
              <a:extLst>
                <a:ext uri="{FF2B5EF4-FFF2-40B4-BE49-F238E27FC236}">
                  <a16:creationId xmlns:a16="http://schemas.microsoft.com/office/drawing/2014/main" id="{27EB9D1A-6121-A3E4-E861-1158A6F8F31B}"/>
                </a:ext>
              </a:extLst>
            </p:cNvPr>
            <p:cNvSpPr txBox="1"/>
            <p:nvPr userDrawn="1"/>
          </p:nvSpPr>
          <p:spPr>
            <a:xfrm>
              <a:off x="12529603" y="1762712"/>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Emerald</a:t>
              </a:r>
            </a:p>
          </p:txBody>
        </p:sp>
        <p:grpSp>
          <p:nvGrpSpPr>
            <p:cNvPr id="140" name="Group 139">
              <a:extLst>
                <a:ext uri="{FF2B5EF4-FFF2-40B4-BE49-F238E27FC236}">
                  <a16:creationId xmlns:a16="http://schemas.microsoft.com/office/drawing/2014/main" id="{4FEE050B-86F4-9EDD-08D3-38751AEE6DF2}"/>
                </a:ext>
              </a:extLst>
            </p:cNvPr>
            <p:cNvGrpSpPr/>
            <p:nvPr userDrawn="1"/>
          </p:nvGrpSpPr>
          <p:grpSpPr>
            <a:xfrm>
              <a:off x="12308083" y="3097878"/>
              <a:ext cx="851744" cy="187184"/>
              <a:chOff x="12308083" y="3083609"/>
              <a:chExt cx="851744" cy="187184"/>
            </a:xfrm>
          </p:grpSpPr>
          <p:sp>
            <p:nvSpPr>
              <p:cNvPr id="18" name="Rectangle 17">
                <a:extLst>
                  <a:ext uri="{FF2B5EF4-FFF2-40B4-BE49-F238E27FC236}">
                    <a16:creationId xmlns:a16="http://schemas.microsoft.com/office/drawing/2014/main" id="{60D001CB-AF8A-510D-F4E9-A6191A4A78C5}"/>
                  </a:ext>
                </a:extLst>
              </p:cNvPr>
              <p:cNvSpPr/>
              <p:nvPr userDrawn="1"/>
            </p:nvSpPr>
            <p:spPr bwMode="gray">
              <a:xfrm>
                <a:off x="12308083" y="3083609"/>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9" name="Rectangle 18">
                <a:extLst>
                  <a:ext uri="{FF2B5EF4-FFF2-40B4-BE49-F238E27FC236}">
                    <a16:creationId xmlns:a16="http://schemas.microsoft.com/office/drawing/2014/main" id="{ED5362CE-1EF2-DC8F-37D5-6E294F2C5F7B}"/>
                  </a:ext>
                </a:extLst>
              </p:cNvPr>
              <p:cNvSpPr/>
              <p:nvPr userDrawn="1"/>
            </p:nvSpPr>
            <p:spPr bwMode="gray">
              <a:xfrm>
                <a:off x="12529603" y="3083609"/>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0" name="Rectangle 19">
                <a:extLst>
                  <a:ext uri="{FF2B5EF4-FFF2-40B4-BE49-F238E27FC236}">
                    <a16:creationId xmlns:a16="http://schemas.microsoft.com/office/drawing/2014/main" id="{9DE12495-5861-0BBD-F5F7-B7ED59C0424F}"/>
                  </a:ext>
                </a:extLst>
              </p:cNvPr>
              <p:cNvSpPr/>
              <p:nvPr userDrawn="1"/>
            </p:nvSpPr>
            <p:spPr bwMode="gray">
              <a:xfrm>
                <a:off x="12751123" y="3083609"/>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1" name="Rectangle 20">
                <a:extLst>
                  <a:ext uri="{FF2B5EF4-FFF2-40B4-BE49-F238E27FC236}">
                    <a16:creationId xmlns:a16="http://schemas.microsoft.com/office/drawing/2014/main" id="{5B3A3D63-78D8-0C24-20F2-047870D04711}"/>
                  </a:ext>
                </a:extLst>
              </p:cNvPr>
              <p:cNvSpPr/>
              <p:nvPr userDrawn="1"/>
            </p:nvSpPr>
            <p:spPr bwMode="gray">
              <a:xfrm>
                <a:off x="12972643" y="3083609"/>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grpSp>
        <p:grpSp>
          <p:nvGrpSpPr>
            <p:cNvPr id="139" name="Group 138">
              <a:extLst>
                <a:ext uri="{FF2B5EF4-FFF2-40B4-BE49-F238E27FC236}">
                  <a16:creationId xmlns:a16="http://schemas.microsoft.com/office/drawing/2014/main" id="{3528DAC4-D111-4C1B-5FDB-C04C7AC728C5}"/>
                </a:ext>
              </a:extLst>
            </p:cNvPr>
            <p:cNvGrpSpPr/>
            <p:nvPr userDrawn="1"/>
          </p:nvGrpSpPr>
          <p:grpSpPr>
            <a:xfrm>
              <a:off x="12308083" y="2872314"/>
              <a:ext cx="851744" cy="187184"/>
              <a:chOff x="12308083" y="2872314"/>
              <a:chExt cx="851744" cy="187184"/>
            </a:xfrm>
          </p:grpSpPr>
          <p:sp>
            <p:nvSpPr>
              <p:cNvPr id="24" name="Rectangle 23">
                <a:extLst>
                  <a:ext uri="{FF2B5EF4-FFF2-40B4-BE49-F238E27FC236}">
                    <a16:creationId xmlns:a16="http://schemas.microsoft.com/office/drawing/2014/main" id="{F0BE49B6-BFF2-0D68-3894-BBC0F185ED5A}"/>
                  </a:ext>
                </a:extLst>
              </p:cNvPr>
              <p:cNvSpPr/>
              <p:nvPr userDrawn="1"/>
            </p:nvSpPr>
            <p:spPr bwMode="gray">
              <a:xfrm>
                <a:off x="12308083" y="2872314"/>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5" name="Rectangle 24">
                <a:extLst>
                  <a:ext uri="{FF2B5EF4-FFF2-40B4-BE49-F238E27FC236}">
                    <a16:creationId xmlns:a16="http://schemas.microsoft.com/office/drawing/2014/main" id="{1BC1A38E-3746-C101-25BC-4DC2F2CC7D8B}"/>
                  </a:ext>
                </a:extLst>
              </p:cNvPr>
              <p:cNvSpPr/>
              <p:nvPr userDrawn="1"/>
            </p:nvSpPr>
            <p:spPr bwMode="gray">
              <a:xfrm>
                <a:off x="12529603" y="2872314"/>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6" name="Rectangle 25">
                <a:extLst>
                  <a:ext uri="{FF2B5EF4-FFF2-40B4-BE49-F238E27FC236}">
                    <a16:creationId xmlns:a16="http://schemas.microsoft.com/office/drawing/2014/main" id="{60FB8B51-204B-21C1-6B54-F2F524975BB5}"/>
                  </a:ext>
                </a:extLst>
              </p:cNvPr>
              <p:cNvSpPr/>
              <p:nvPr userDrawn="1"/>
            </p:nvSpPr>
            <p:spPr bwMode="gray">
              <a:xfrm>
                <a:off x="12751123" y="2872314"/>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27" name="Rectangle 26">
                <a:extLst>
                  <a:ext uri="{FF2B5EF4-FFF2-40B4-BE49-F238E27FC236}">
                    <a16:creationId xmlns:a16="http://schemas.microsoft.com/office/drawing/2014/main" id="{583A1F5D-8321-3B99-3AB1-9D7F6C5C3CE7}"/>
                  </a:ext>
                </a:extLst>
              </p:cNvPr>
              <p:cNvSpPr/>
              <p:nvPr userDrawn="1"/>
            </p:nvSpPr>
            <p:spPr bwMode="gray">
              <a:xfrm>
                <a:off x="12972643" y="2872314"/>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grpSp>
        <p:sp>
          <p:nvSpPr>
            <p:cNvPr id="134" name="Rectangle 133">
              <a:extLst>
                <a:ext uri="{FF2B5EF4-FFF2-40B4-BE49-F238E27FC236}">
                  <a16:creationId xmlns:a16="http://schemas.microsoft.com/office/drawing/2014/main" id="{CB808209-9C0A-DED4-F99D-563E57934075}"/>
                </a:ext>
              </a:extLst>
            </p:cNvPr>
            <p:cNvSpPr/>
            <p:nvPr userDrawn="1"/>
          </p:nvSpPr>
          <p:spPr bwMode="gray">
            <a:xfrm>
              <a:off x="12308083" y="3549006"/>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35" name="TextBox 134">
              <a:extLst>
                <a:ext uri="{FF2B5EF4-FFF2-40B4-BE49-F238E27FC236}">
                  <a16:creationId xmlns:a16="http://schemas.microsoft.com/office/drawing/2014/main" id="{428AFC82-17B1-F422-B038-FD32BCA7612D}"/>
                </a:ext>
              </a:extLst>
            </p:cNvPr>
            <p:cNvSpPr txBox="1"/>
            <p:nvPr userDrawn="1"/>
          </p:nvSpPr>
          <p:spPr>
            <a:xfrm>
              <a:off x="12529603" y="3550265"/>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5% Charcoal</a:t>
              </a:r>
            </a:p>
          </p:txBody>
        </p:sp>
        <p:sp>
          <p:nvSpPr>
            <p:cNvPr id="136" name="Rectangle 135">
              <a:extLst>
                <a:ext uri="{FF2B5EF4-FFF2-40B4-BE49-F238E27FC236}">
                  <a16:creationId xmlns:a16="http://schemas.microsoft.com/office/drawing/2014/main" id="{E58C9DF5-996C-1AE8-94E2-51D752085FF3}"/>
                </a:ext>
              </a:extLst>
            </p:cNvPr>
            <p:cNvSpPr/>
            <p:nvPr userDrawn="1"/>
          </p:nvSpPr>
          <p:spPr bwMode="gray">
            <a:xfrm>
              <a:off x="12308083" y="332344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Noto Sans"/>
                <a:ea typeface="+mn-ea"/>
                <a:cs typeface="+mn-cs"/>
              </a:endParaRPr>
            </a:p>
          </p:txBody>
        </p:sp>
        <p:sp>
          <p:nvSpPr>
            <p:cNvPr id="137" name="TextBox 136">
              <a:extLst>
                <a:ext uri="{FF2B5EF4-FFF2-40B4-BE49-F238E27FC236}">
                  <a16:creationId xmlns:a16="http://schemas.microsoft.com/office/drawing/2014/main" id="{F476FE1F-1A3D-9826-393D-2735CFF58996}"/>
                </a:ext>
              </a:extLst>
            </p:cNvPr>
            <p:cNvSpPr txBox="1"/>
            <p:nvPr userDrawn="1"/>
          </p:nvSpPr>
          <p:spPr>
            <a:xfrm>
              <a:off x="12529603" y="3324701"/>
              <a:ext cx="630223" cy="18466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B3A42"/>
                  </a:solidFill>
                  <a:effectLst/>
                  <a:uLnTx/>
                  <a:uFillTx/>
                  <a:latin typeface="Noto Sans"/>
                  <a:ea typeface="+mn-ea"/>
                  <a:cs typeface="+mn-cs"/>
                </a:rPr>
                <a:t>Red</a:t>
              </a:r>
            </a:p>
          </p:txBody>
        </p:sp>
      </p:grpSp>
    </p:spTree>
    <p:extLst>
      <p:ext uri="{BB962C8B-B14F-4D97-AF65-F5344CB8AC3E}">
        <p14:creationId xmlns:p14="http://schemas.microsoft.com/office/powerpoint/2010/main" val="386032113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0817964-17AC-B6E0-C22F-2EDFECEED46D}"/>
              </a:ext>
            </a:extLst>
          </p:cNvPr>
          <p:cNvGraphicFramePr>
            <a:graphicFrameLocks noChangeAspect="1"/>
          </p:cNvGraphicFramePr>
          <p:nvPr userDrawn="1">
            <p:custDataLst>
              <p:tags r:id="rId37"/>
            </p:custDataLst>
            <p:extLst>
              <p:ext uri="{D42A27DB-BD31-4B8C-83A1-F6EECF244321}">
                <p14:modId xmlns:p14="http://schemas.microsoft.com/office/powerpoint/2010/main" val="6501318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0" imgH="411" progId="TCLayout.ActiveDocument.1">
                  <p:embed/>
                </p:oleObj>
              </mc:Choice>
              <mc:Fallback>
                <p:oleObj name="think-cell Slide" r:id="rId38" imgW="410" imgH="411" progId="TCLayout.ActiveDocument.1">
                  <p:embed/>
                  <p:pic>
                    <p:nvPicPr>
                      <p:cNvPr id="2" name="think-cell data - do not delete" hidden="1">
                        <a:extLst>
                          <a:ext uri="{FF2B5EF4-FFF2-40B4-BE49-F238E27FC236}">
                            <a16:creationId xmlns:a16="http://schemas.microsoft.com/office/drawing/2014/main" id="{30817964-17AC-B6E0-C22F-2EDFECEED46D}"/>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5" name="Footer Placeholder 4"/>
          <p:cNvSpPr>
            <a:spLocks noGrp="1"/>
          </p:cNvSpPr>
          <p:nvPr>
            <p:ph type="ftr" sz="quarter" idx="3"/>
          </p:nvPr>
        </p:nvSpPr>
        <p:spPr bwMode="gray">
          <a:xfrm>
            <a:off x="384694" y="6387858"/>
            <a:ext cx="9290304" cy="338087"/>
          </a:xfrm>
          <a:prstGeom prst="rect">
            <a:avLst/>
          </a:prstGeom>
          <a:noFill/>
        </p:spPr>
        <p:txBody>
          <a:bodyPr vert="horz" lIns="91440" tIns="45720" rIns="91440" bIns="45720" rtlCol="0" anchor="b" anchorCtr="0"/>
          <a:lstStyle>
            <a:lvl1pPr algn="l">
              <a:defRPr sz="800">
                <a:solidFill>
                  <a:schemeClr val="tx1"/>
                </a:solidFill>
                <a:latin typeface="Arial Narrow" panose="020B0606020202030204" pitchFamily="34" charset="0"/>
              </a:defRPr>
            </a:lvl1pPr>
          </a:lstStyle>
          <a:p>
            <a:endParaRPr lang="en-US"/>
          </a:p>
        </p:txBody>
      </p:sp>
      <p:sp>
        <p:nvSpPr>
          <p:cNvPr id="44" name="TextBox 43">
            <a:extLst>
              <a:ext uri="{FF2B5EF4-FFF2-40B4-BE49-F238E27FC236}">
                <a16:creationId xmlns:a16="http://schemas.microsoft.com/office/drawing/2014/main" id="{3CC58985-6F6A-8540-ABC2-450EF4A8FB42}"/>
              </a:ext>
            </a:extLst>
          </p:cNvPr>
          <p:cNvSpPr txBox="1"/>
          <p:nvPr/>
        </p:nvSpPr>
        <p:spPr bwMode="black">
          <a:xfrm>
            <a:off x="6096000" y="6858000"/>
            <a:ext cx="6096001" cy="276999"/>
          </a:xfrm>
          <a:prstGeom prst="rect">
            <a:avLst/>
          </a:prstGeom>
          <a:ln>
            <a:noFill/>
          </a:ln>
        </p:spPr>
        <p:txBody>
          <a:bodyPr vert="horz" wrap="square" lIns="91440" tIns="45720" rIns="91440" bIns="45720" numCol="1" rtlCol="0" anchor="ctr" anchorCtr="0" compatLnSpc="1">
            <a:prstTxWarp prst="textNoShape">
              <a:avLst/>
            </a:prstTxWarp>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bg1">
                    <a:lumMod val="50000"/>
                  </a:schemeClr>
                </a:solidFill>
                <a:effectLst/>
                <a:latin typeface="+mn-lt"/>
                <a:ea typeface="+mn-ea"/>
                <a:cs typeface="+mn-cs"/>
              </a:rPr>
              <a:t>IQVIA Template (V3.0.0)</a:t>
            </a:r>
            <a:endParaRPr lang="en-US" sz="1000" kern="1200">
              <a:solidFill>
                <a:schemeClr val="bg1">
                  <a:lumMod val="50000"/>
                </a:schemeClr>
              </a:solidFill>
              <a:latin typeface="+mn-lt"/>
              <a:ea typeface="Arial" charset="0"/>
              <a:cs typeface="Arial" charset="0"/>
            </a:endParaRPr>
          </a:p>
        </p:txBody>
      </p:sp>
      <p:grpSp>
        <p:nvGrpSpPr>
          <p:cNvPr id="147" name="Group 146">
            <a:extLst>
              <a:ext uri="{FF2B5EF4-FFF2-40B4-BE49-F238E27FC236}">
                <a16:creationId xmlns:a16="http://schemas.microsoft.com/office/drawing/2014/main" id="{8ADA47BD-E4A5-7845-BFB3-F0B0FFBC057C}"/>
              </a:ext>
            </a:extLst>
          </p:cNvPr>
          <p:cNvGrpSpPr/>
          <p:nvPr userDrawn="1"/>
        </p:nvGrpSpPr>
        <p:grpSpPr>
          <a:xfrm>
            <a:off x="12308083" y="0"/>
            <a:ext cx="851744" cy="3915867"/>
            <a:chOff x="5958724" y="2146789"/>
            <a:chExt cx="851744" cy="3915867"/>
          </a:xfrm>
        </p:grpSpPr>
        <p:sp>
          <p:nvSpPr>
            <p:cNvPr id="148" name="Rectangle 147">
              <a:extLst>
                <a:ext uri="{FF2B5EF4-FFF2-40B4-BE49-F238E27FC236}">
                  <a16:creationId xmlns:a16="http://schemas.microsoft.com/office/drawing/2014/main" id="{F46DD2B6-4144-9C44-8392-9127F5DADBD1}"/>
                </a:ext>
              </a:extLst>
            </p:cNvPr>
            <p:cNvSpPr/>
            <p:nvPr/>
          </p:nvSpPr>
          <p:spPr bwMode="gray">
            <a:xfrm>
              <a:off x="5958724" y="4367503"/>
              <a:ext cx="187184" cy="187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9" name="Rectangle 148">
              <a:extLst>
                <a:ext uri="{FF2B5EF4-FFF2-40B4-BE49-F238E27FC236}">
                  <a16:creationId xmlns:a16="http://schemas.microsoft.com/office/drawing/2014/main" id="{BBE2A7EF-3365-0441-9D19-475B521B2290}"/>
                </a:ext>
              </a:extLst>
            </p:cNvPr>
            <p:cNvSpPr/>
            <p:nvPr/>
          </p:nvSpPr>
          <p:spPr bwMode="gray">
            <a:xfrm>
              <a:off x="6401764" y="4367503"/>
              <a:ext cx="187184" cy="187184"/>
            </a:xfrm>
            <a:prstGeom prst="rect">
              <a:avLst/>
            </a:prstGeom>
            <a:solidFill>
              <a:srgbClr val="606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Rectangle 149">
              <a:extLst>
                <a:ext uri="{FF2B5EF4-FFF2-40B4-BE49-F238E27FC236}">
                  <a16:creationId xmlns:a16="http://schemas.microsoft.com/office/drawing/2014/main" id="{F5E57586-5BBB-444A-AF8C-B41739BFA68E}"/>
                </a:ext>
              </a:extLst>
            </p:cNvPr>
            <p:cNvSpPr/>
            <p:nvPr/>
          </p:nvSpPr>
          <p:spPr bwMode="gray">
            <a:xfrm>
              <a:off x="6623283" y="4367503"/>
              <a:ext cx="187184" cy="187184"/>
            </a:xfrm>
            <a:prstGeom prst="rect">
              <a:avLst/>
            </a:prstGeom>
            <a:solidFill>
              <a:srgbClr val="CAC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1" name="Rectangle 150">
              <a:extLst>
                <a:ext uri="{FF2B5EF4-FFF2-40B4-BE49-F238E27FC236}">
                  <a16:creationId xmlns:a16="http://schemas.microsoft.com/office/drawing/2014/main" id="{7900B15B-0301-9442-BA29-DAF74AC2ED47}"/>
                </a:ext>
              </a:extLst>
            </p:cNvPr>
            <p:cNvSpPr/>
            <p:nvPr/>
          </p:nvSpPr>
          <p:spPr bwMode="gray">
            <a:xfrm>
              <a:off x="6180244" y="4367503"/>
              <a:ext cx="187184" cy="187184"/>
            </a:xfrm>
            <a:prstGeom prst="rect">
              <a:avLst/>
            </a:prstGeom>
            <a:solidFill>
              <a:srgbClr val="959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2" name="Rectangle 151">
              <a:extLst>
                <a:ext uri="{FF2B5EF4-FFF2-40B4-BE49-F238E27FC236}">
                  <a16:creationId xmlns:a16="http://schemas.microsoft.com/office/drawing/2014/main" id="{DD901AD7-A1AE-D147-9240-470D94A80732}"/>
                </a:ext>
              </a:extLst>
            </p:cNvPr>
            <p:cNvSpPr/>
            <p:nvPr/>
          </p:nvSpPr>
          <p:spPr bwMode="gray">
            <a:xfrm>
              <a:off x="5958724" y="5230398"/>
              <a:ext cx="187184" cy="187184"/>
            </a:xfrm>
            <a:prstGeom prst="rect">
              <a:avLst/>
            </a:prstGeom>
            <a:solidFill>
              <a:srgbClr val="83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3" name="Rectangle 152">
              <a:extLst>
                <a:ext uri="{FF2B5EF4-FFF2-40B4-BE49-F238E27FC236}">
                  <a16:creationId xmlns:a16="http://schemas.microsoft.com/office/drawing/2014/main" id="{7BE91BB9-CB37-5644-9D3E-65E05DA24DFB}"/>
                </a:ext>
              </a:extLst>
            </p:cNvPr>
            <p:cNvSpPr/>
            <p:nvPr/>
          </p:nvSpPr>
          <p:spPr bwMode="gray">
            <a:xfrm>
              <a:off x="6180244" y="5230398"/>
              <a:ext cx="187184" cy="187184"/>
            </a:xfrm>
            <a:prstGeom prst="rect">
              <a:avLst/>
            </a:prstGeom>
            <a:solidFill>
              <a:srgbClr val="C17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4" name="Rectangle 153">
              <a:extLst>
                <a:ext uri="{FF2B5EF4-FFF2-40B4-BE49-F238E27FC236}">
                  <a16:creationId xmlns:a16="http://schemas.microsoft.com/office/drawing/2014/main" id="{EF40564E-4C5B-F540-BCD2-987DECECBC4B}"/>
                </a:ext>
              </a:extLst>
            </p:cNvPr>
            <p:cNvSpPr/>
            <p:nvPr/>
          </p:nvSpPr>
          <p:spPr bwMode="gray">
            <a:xfrm>
              <a:off x="6401764" y="5230398"/>
              <a:ext cx="187184" cy="187184"/>
            </a:xfrm>
            <a:prstGeom prst="rect">
              <a:avLst/>
            </a:prstGeom>
            <a:solidFill>
              <a:srgbClr val="A24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5" name="Rectangle 154">
              <a:extLst>
                <a:ext uri="{FF2B5EF4-FFF2-40B4-BE49-F238E27FC236}">
                  <a16:creationId xmlns:a16="http://schemas.microsoft.com/office/drawing/2014/main" id="{60B69A35-7556-7E46-B4BF-B9A458A4FC9C}"/>
                </a:ext>
              </a:extLst>
            </p:cNvPr>
            <p:cNvSpPr/>
            <p:nvPr/>
          </p:nvSpPr>
          <p:spPr bwMode="gray">
            <a:xfrm>
              <a:off x="6623284" y="5230398"/>
              <a:ext cx="187184" cy="187184"/>
            </a:xfrm>
            <a:prstGeom prst="rect">
              <a:avLst/>
            </a:prstGeom>
            <a:solidFill>
              <a:srgbClr val="E0B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id="{F396C095-9B66-F444-862E-DE666BC5DC9E}"/>
                </a:ext>
              </a:extLst>
            </p:cNvPr>
            <p:cNvSpPr txBox="1"/>
            <p:nvPr/>
          </p:nvSpPr>
          <p:spPr>
            <a:xfrm>
              <a:off x="5958724" y="2146789"/>
              <a:ext cx="851744" cy="184666"/>
            </a:xfrm>
            <a:prstGeom prst="rect">
              <a:avLst/>
            </a:prstGeom>
            <a:noFill/>
          </p:spPr>
          <p:txBody>
            <a:bodyPr wrap="square" lIns="0" rIns="0" rtlCol="0">
              <a:spAutoFit/>
            </a:bodyPr>
            <a:lstStyle/>
            <a:p>
              <a:pPr algn="ctr"/>
              <a:r>
                <a:rPr lang="en-US" sz="600">
                  <a:solidFill>
                    <a:schemeClr val="tx1"/>
                  </a:solidFill>
                </a:rPr>
                <a:t>100%  50%   75%   25%</a:t>
              </a:r>
            </a:p>
          </p:txBody>
        </p:sp>
        <p:sp>
          <p:nvSpPr>
            <p:cNvPr id="157" name="Rectangle 156">
              <a:extLst>
                <a:ext uri="{FF2B5EF4-FFF2-40B4-BE49-F238E27FC236}">
                  <a16:creationId xmlns:a16="http://schemas.microsoft.com/office/drawing/2014/main" id="{480FE3E9-3530-C64D-B638-EC4604BABA48}"/>
                </a:ext>
              </a:extLst>
            </p:cNvPr>
            <p:cNvSpPr/>
            <p:nvPr/>
          </p:nvSpPr>
          <p:spPr bwMode="gray">
            <a:xfrm>
              <a:off x="5958724" y="5875472"/>
              <a:ext cx="187184" cy="187184"/>
            </a:xfrm>
            <a:prstGeom prst="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8" name="Rectangle 157">
              <a:extLst>
                <a:ext uri="{FF2B5EF4-FFF2-40B4-BE49-F238E27FC236}">
                  <a16:creationId xmlns:a16="http://schemas.microsoft.com/office/drawing/2014/main" id="{25FA0A73-ADED-6F42-9167-2CF5F6F9E90A}"/>
                </a:ext>
              </a:extLst>
            </p:cNvPr>
            <p:cNvSpPr/>
            <p:nvPr/>
          </p:nvSpPr>
          <p:spPr bwMode="gray">
            <a:xfrm>
              <a:off x="5958724" y="5019103"/>
              <a:ext cx="187184" cy="187184"/>
            </a:xfrm>
            <a:prstGeom prst="rect">
              <a:avLst/>
            </a:prstGeom>
            <a:solidFill>
              <a:srgbClr val="C62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Rectangle 158">
              <a:extLst>
                <a:ext uri="{FF2B5EF4-FFF2-40B4-BE49-F238E27FC236}">
                  <a16:creationId xmlns:a16="http://schemas.microsoft.com/office/drawing/2014/main" id="{AE835229-8F21-9A48-BD16-620E2017B79C}"/>
                </a:ext>
              </a:extLst>
            </p:cNvPr>
            <p:cNvSpPr/>
            <p:nvPr/>
          </p:nvSpPr>
          <p:spPr bwMode="gray">
            <a:xfrm>
              <a:off x="6180244" y="5019103"/>
              <a:ext cx="187184" cy="187184"/>
            </a:xfrm>
            <a:prstGeom prst="rect">
              <a:avLst/>
            </a:prstGeom>
            <a:solidFill>
              <a:srgbClr val="E99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0" name="Rectangle 159">
              <a:extLst>
                <a:ext uri="{FF2B5EF4-FFF2-40B4-BE49-F238E27FC236}">
                  <a16:creationId xmlns:a16="http://schemas.microsoft.com/office/drawing/2014/main" id="{8BAF336C-0CDF-0A49-A8D2-0BA6C083EEAF}"/>
                </a:ext>
              </a:extLst>
            </p:cNvPr>
            <p:cNvSpPr/>
            <p:nvPr/>
          </p:nvSpPr>
          <p:spPr bwMode="gray">
            <a:xfrm>
              <a:off x="6401764" y="5019103"/>
              <a:ext cx="187184" cy="187184"/>
            </a:xfrm>
            <a:prstGeom prst="rect">
              <a:avLst/>
            </a:prstGeom>
            <a:solidFill>
              <a:srgbClr val="DB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1" name="Rectangle 160">
              <a:extLst>
                <a:ext uri="{FF2B5EF4-FFF2-40B4-BE49-F238E27FC236}">
                  <a16:creationId xmlns:a16="http://schemas.microsoft.com/office/drawing/2014/main" id="{B01A576D-7D44-DA4B-8DCF-7D091109B952}"/>
                </a:ext>
              </a:extLst>
            </p:cNvPr>
            <p:cNvSpPr/>
            <p:nvPr/>
          </p:nvSpPr>
          <p:spPr bwMode="gray">
            <a:xfrm>
              <a:off x="6623284" y="5019103"/>
              <a:ext cx="187184" cy="187184"/>
            </a:xfrm>
            <a:prstGeom prst="rect">
              <a:avLst/>
            </a:prstGeom>
            <a:solidFill>
              <a:srgbClr val="F5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Rectangle 161">
              <a:extLst>
                <a:ext uri="{FF2B5EF4-FFF2-40B4-BE49-F238E27FC236}">
                  <a16:creationId xmlns:a16="http://schemas.microsoft.com/office/drawing/2014/main" id="{5CE1B164-8B08-1A46-8990-C0E66043BE64}"/>
                </a:ext>
              </a:extLst>
            </p:cNvPr>
            <p:cNvSpPr/>
            <p:nvPr/>
          </p:nvSpPr>
          <p:spPr bwMode="gray">
            <a:xfrm>
              <a:off x="5958724" y="5448992"/>
              <a:ext cx="187184" cy="187184"/>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3" name="Rectangle 162">
              <a:extLst>
                <a:ext uri="{FF2B5EF4-FFF2-40B4-BE49-F238E27FC236}">
                  <a16:creationId xmlns:a16="http://schemas.microsoft.com/office/drawing/2014/main" id="{FABDCF59-39B4-D741-804B-DA8E5356DEE0}"/>
                </a:ext>
              </a:extLst>
            </p:cNvPr>
            <p:cNvSpPr/>
            <p:nvPr/>
          </p:nvSpPr>
          <p:spPr bwMode="gray">
            <a:xfrm>
              <a:off x="6180244" y="2343732"/>
              <a:ext cx="187184" cy="187184"/>
            </a:xfrm>
            <a:prstGeom prst="rect">
              <a:avLst/>
            </a:prstGeom>
            <a:solidFill>
              <a:srgbClr val="7FD1E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4" name="Rectangle 163">
              <a:extLst>
                <a:ext uri="{FF2B5EF4-FFF2-40B4-BE49-F238E27FC236}">
                  <a16:creationId xmlns:a16="http://schemas.microsoft.com/office/drawing/2014/main" id="{51FF5A3B-DFB1-5F43-A2EF-04D81F0CA37E}"/>
                </a:ext>
              </a:extLst>
            </p:cNvPr>
            <p:cNvSpPr/>
            <p:nvPr/>
          </p:nvSpPr>
          <p:spPr bwMode="gray">
            <a:xfrm>
              <a:off x="6180244" y="2565037"/>
              <a:ext cx="187184" cy="187184"/>
            </a:xfrm>
            <a:prstGeom prst="rect">
              <a:avLst/>
            </a:prstGeom>
            <a:solidFill>
              <a:srgbClr val="7FAA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5" name="Rectangle 164">
              <a:extLst>
                <a:ext uri="{FF2B5EF4-FFF2-40B4-BE49-F238E27FC236}">
                  <a16:creationId xmlns:a16="http://schemas.microsoft.com/office/drawing/2014/main" id="{48595AD6-FC65-BD4F-A0A3-C9735B09BF97}"/>
                </a:ext>
              </a:extLst>
            </p:cNvPr>
            <p:cNvSpPr/>
            <p:nvPr/>
          </p:nvSpPr>
          <p:spPr bwMode="gray">
            <a:xfrm>
              <a:off x="6401763" y="2343732"/>
              <a:ext cx="187184" cy="187184"/>
            </a:xfrm>
            <a:prstGeom prst="rect">
              <a:avLst/>
            </a:prstGeom>
            <a:solidFill>
              <a:srgbClr val="40BAE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C2D4C9F2-E663-FE4E-91B5-486C3221C4FF}"/>
                </a:ext>
              </a:extLst>
            </p:cNvPr>
            <p:cNvSpPr/>
            <p:nvPr/>
          </p:nvSpPr>
          <p:spPr bwMode="gray">
            <a:xfrm>
              <a:off x="6401763" y="2565037"/>
              <a:ext cx="187184" cy="187184"/>
            </a:xfrm>
            <a:prstGeom prst="rect">
              <a:avLst/>
            </a:prstGeom>
            <a:solidFill>
              <a:srgbClr val="4080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7" name="Rectangle 166">
              <a:extLst>
                <a:ext uri="{FF2B5EF4-FFF2-40B4-BE49-F238E27FC236}">
                  <a16:creationId xmlns:a16="http://schemas.microsoft.com/office/drawing/2014/main" id="{4E87748B-6503-C94A-A0A5-ECF75744DC53}"/>
                </a:ext>
              </a:extLst>
            </p:cNvPr>
            <p:cNvSpPr/>
            <p:nvPr/>
          </p:nvSpPr>
          <p:spPr bwMode="gray">
            <a:xfrm>
              <a:off x="6623283" y="2343732"/>
              <a:ext cx="187184" cy="187184"/>
            </a:xfrm>
            <a:prstGeom prst="rect">
              <a:avLst/>
            </a:prstGeom>
            <a:solidFill>
              <a:srgbClr val="BFE8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8" name="Rectangle 167">
              <a:extLst>
                <a:ext uri="{FF2B5EF4-FFF2-40B4-BE49-F238E27FC236}">
                  <a16:creationId xmlns:a16="http://schemas.microsoft.com/office/drawing/2014/main" id="{18F062A5-65F4-EC4E-99C6-45D7627564E3}"/>
                </a:ext>
              </a:extLst>
            </p:cNvPr>
            <p:cNvSpPr/>
            <p:nvPr/>
          </p:nvSpPr>
          <p:spPr bwMode="gray">
            <a:xfrm>
              <a:off x="6623283" y="2565037"/>
              <a:ext cx="187184" cy="187184"/>
            </a:xfrm>
            <a:prstGeom prst="rect">
              <a:avLst/>
            </a:prstGeom>
            <a:solidFill>
              <a:srgbClr val="BFD4E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3C6FF5B6-5DBB-B04F-B902-B9A93A757215}"/>
                </a:ext>
              </a:extLst>
            </p:cNvPr>
            <p:cNvSpPr/>
            <p:nvPr/>
          </p:nvSpPr>
          <p:spPr bwMode="gray">
            <a:xfrm>
              <a:off x="5958724" y="3700925"/>
              <a:ext cx="187184" cy="187184"/>
            </a:xfrm>
            <a:prstGeom prst="rect">
              <a:avLst/>
            </a:prstGeom>
            <a:solidFill>
              <a:srgbClr val="43B02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0" name="Rectangle 169">
              <a:extLst>
                <a:ext uri="{FF2B5EF4-FFF2-40B4-BE49-F238E27FC236}">
                  <a16:creationId xmlns:a16="http://schemas.microsoft.com/office/drawing/2014/main" id="{B2008AA1-3AD4-1E4C-B34C-1BAB347F3885}"/>
                </a:ext>
              </a:extLst>
            </p:cNvPr>
            <p:cNvSpPr/>
            <p:nvPr/>
          </p:nvSpPr>
          <p:spPr bwMode="gray">
            <a:xfrm>
              <a:off x="6180244" y="4583145"/>
              <a:ext cx="187184" cy="187184"/>
            </a:xfrm>
            <a:prstGeom prst="rect">
              <a:avLst/>
            </a:prstGeom>
            <a:solidFill>
              <a:srgbClr val="F7D9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415782FB-236F-3E4E-B840-8903CA2A46D6}"/>
                </a:ext>
              </a:extLst>
            </p:cNvPr>
            <p:cNvSpPr/>
            <p:nvPr/>
          </p:nvSpPr>
          <p:spPr bwMode="gray">
            <a:xfrm>
              <a:off x="6401763" y="4583145"/>
              <a:ext cx="187184" cy="187184"/>
            </a:xfrm>
            <a:prstGeom prst="rect">
              <a:avLst/>
            </a:prstGeom>
            <a:solidFill>
              <a:srgbClr val="F4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2" name="Rectangle 171">
              <a:extLst>
                <a:ext uri="{FF2B5EF4-FFF2-40B4-BE49-F238E27FC236}">
                  <a16:creationId xmlns:a16="http://schemas.microsoft.com/office/drawing/2014/main" id="{99C6C7E8-E1A5-D848-873A-234390B695A6}"/>
                </a:ext>
              </a:extLst>
            </p:cNvPr>
            <p:cNvSpPr/>
            <p:nvPr/>
          </p:nvSpPr>
          <p:spPr bwMode="gray">
            <a:xfrm>
              <a:off x="6623283" y="4583145"/>
              <a:ext cx="187184" cy="187184"/>
            </a:xfrm>
            <a:prstGeom prst="rect">
              <a:avLst/>
            </a:prstGeom>
            <a:solidFill>
              <a:srgbClr val="FBE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3" name="Rectangle 172">
              <a:extLst>
                <a:ext uri="{FF2B5EF4-FFF2-40B4-BE49-F238E27FC236}">
                  <a16:creationId xmlns:a16="http://schemas.microsoft.com/office/drawing/2014/main" id="{7BC28099-48BB-8E4A-9E3A-F5749D3F9E0A}"/>
                </a:ext>
              </a:extLst>
            </p:cNvPr>
            <p:cNvSpPr/>
            <p:nvPr/>
          </p:nvSpPr>
          <p:spPr bwMode="gray">
            <a:xfrm>
              <a:off x="5958724" y="2566491"/>
              <a:ext cx="187184" cy="187184"/>
            </a:xfrm>
            <a:prstGeom prst="rect">
              <a:avLst/>
            </a:prstGeom>
            <a:solidFill>
              <a:srgbClr val="0055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4" name="Rectangle 173">
              <a:extLst>
                <a:ext uri="{FF2B5EF4-FFF2-40B4-BE49-F238E27FC236}">
                  <a16:creationId xmlns:a16="http://schemas.microsoft.com/office/drawing/2014/main" id="{63E571ED-E3FF-5845-A5E1-0018A8108B4A}"/>
                </a:ext>
              </a:extLst>
            </p:cNvPr>
            <p:cNvSpPr/>
            <p:nvPr/>
          </p:nvSpPr>
          <p:spPr bwMode="gray">
            <a:xfrm>
              <a:off x="6180244" y="4804513"/>
              <a:ext cx="187184" cy="187184"/>
            </a:xfrm>
            <a:prstGeom prst="rect">
              <a:avLst/>
            </a:prstGeom>
            <a:solidFill>
              <a:srgbClr val="FEC4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5" name="Rectangle 174">
              <a:extLst>
                <a:ext uri="{FF2B5EF4-FFF2-40B4-BE49-F238E27FC236}">
                  <a16:creationId xmlns:a16="http://schemas.microsoft.com/office/drawing/2014/main" id="{6B6BB2FF-AD78-0C41-B253-007FB067303C}"/>
                </a:ext>
              </a:extLst>
            </p:cNvPr>
            <p:cNvSpPr/>
            <p:nvPr/>
          </p:nvSpPr>
          <p:spPr bwMode="gray">
            <a:xfrm>
              <a:off x="6401763" y="4804513"/>
              <a:ext cx="187184" cy="187184"/>
            </a:xfrm>
            <a:prstGeom prst="rect">
              <a:avLst/>
            </a:prstGeom>
            <a:solidFill>
              <a:srgbClr val="FEA74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6" name="Rectangle 175">
              <a:extLst>
                <a:ext uri="{FF2B5EF4-FFF2-40B4-BE49-F238E27FC236}">
                  <a16:creationId xmlns:a16="http://schemas.microsoft.com/office/drawing/2014/main" id="{72D84D15-FC10-8449-A8DF-0693CC5AD3C8}"/>
                </a:ext>
              </a:extLst>
            </p:cNvPr>
            <p:cNvSpPr/>
            <p:nvPr/>
          </p:nvSpPr>
          <p:spPr bwMode="gray">
            <a:xfrm>
              <a:off x="6623283" y="4804513"/>
              <a:ext cx="187184" cy="187184"/>
            </a:xfrm>
            <a:prstGeom prst="rect">
              <a:avLst/>
            </a:prstGeom>
            <a:solidFill>
              <a:srgbClr val="FFE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7" name="Rectangle 176">
              <a:extLst>
                <a:ext uri="{FF2B5EF4-FFF2-40B4-BE49-F238E27FC236}">
                  <a16:creationId xmlns:a16="http://schemas.microsoft.com/office/drawing/2014/main" id="{1412DE59-4F68-1A4F-81B2-F45A075CF184}"/>
                </a:ext>
              </a:extLst>
            </p:cNvPr>
            <p:cNvSpPr/>
            <p:nvPr/>
          </p:nvSpPr>
          <p:spPr bwMode="gray">
            <a:xfrm>
              <a:off x="5958724" y="2343732"/>
              <a:ext cx="187184" cy="187184"/>
            </a:xfrm>
            <a:prstGeom prst="rect">
              <a:avLst/>
            </a:prstGeom>
            <a:solidFill>
              <a:srgbClr val="00A3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8" name="Rectangle 177">
              <a:extLst>
                <a:ext uri="{FF2B5EF4-FFF2-40B4-BE49-F238E27FC236}">
                  <a16:creationId xmlns:a16="http://schemas.microsoft.com/office/drawing/2014/main" id="{C91C1BDA-5D81-794C-B1A7-67CC9CE1EE1E}"/>
                </a:ext>
              </a:extLst>
            </p:cNvPr>
            <p:cNvSpPr/>
            <p:nvPr/>
          </p:nvSpPr>
          <p:spPr bwMode="gray">
            <a:xfrm>
              <a:off x="6180244" y="3017653"/>
              <a:ext cx="187184" cy="187184"/>
            </a:xfrm>
            <a:prstGeom prst="rect">
              <a:avLst/>
            </a:prstGeom>
            <a:solidFill>
              <a:srgbClr val="7FDF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9" name="Rectangle 178">
              <a:extLst>
                <a:ext uri="{FF2B5EF4-FFF2-40B4-BE49-F238E27FC236}">
                  <a16:creationId xmlns:a16="http://schemas.microsoft.com/office/drawing/2014/main" id="{E26E8257-987A-C249-A28B-F90461918BC4}"/>
                </a:ext>
              </a:extLst>
            </p:cNvPr>
            <p:cNvSpPr/>
            <p:nvPr/>
          </p:nvSpPr>
          <p:spPr bwMode="gray">
            <a:xfrm>
              <a:off x="6401763" y="3017653"/>
              <a:ext cx="187184" cy="187184"/>
            </a:xfrm>
            <a:prstGeom prst="rect">
              <a:avLst/>
            </a:prstGeom>
            <a:solidFill>
              <a:srgbClr val="40CF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0" name="Rectangle 179">
              <a:extLst>
                <a:ext uri="{FF2B5EF4-FFF2-40B4-BE49-F238E27FC236}">
                  <a16:creationId xmlns:a16="http://schemas.microsoft.com/office/drawing/2014/main" id="{9C325A48-0CB1-104E-BA30-9A71DD6D61AB}"/>
                </a:ext>
              </a:extLst>
            </p:cNvPr>
            <p:cNvSpPr/>
            <p:nvPr/>
          </p:nvSpPr>
          <p:spPr bwMode="gray">
            <a:xfrm>
              <a:off x="6623283" y="3017653"/>
              <a:ext cx="187184" cy="187184"/>
            </a:xfrm>
            <a:prstGeom prst="rect">
              <a:avLst/>
            </a:prstGeom>
            <a:solidFill>
              <a:srgbClr val="BFEF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1" name="Rectangle 180">
              <a:extLst>
                <a:ext uri="{FF2B5EF4-FFF2-40B4-BE49-F238E27FC236}">
                  <a16:creationId xmlns:a16="http://schemas.microsoft.com/office/drawing/2014/main" id="{2A36493E-9946-3341-A680-94F587D7EB67}"/>
                </a:ext>
              </a:extLst>
            </p:cNvPr>
            <p:cNvSpPr/>
            <p:nvPr/>
          </p:nvSpPr>
          <p:spPr bwMode="gray">
            <a:xfrm>
              <a:off x="5958724" y="4584599"/>
              <a:ext cx="187184" cy="187184"/>
            </a:xfrm>
            <a:prstGeom prst="rect">
              <a:avLst/>
            </a:prstGeom>
            <a:solidFill>
              <a:srgbClr val="F0B3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2" name="Rectangle 181">
              <a:extLst>
                <a:ext uri="{FF2B5EF4-FFF2-40B4-BE49-F238E27FC236}">
                  <a16:creationId xmlns:a16="http://schemas.microsoft.com/office/drawing/2014/main" id="{F65DD10B-52F6-9841-91B3-81394F672A9F}"/>
                </a:ext>
              </a:extLst>
            </p:cNvPr>
            <p:cNvSpPr/>
            <p:nvPr/>
          </p:nvSpPr>
          <p:spPr bwMode="gray">
            <a:xfrm>
              <a:off x="5958724" y="4804513"/>
              <a:ext cx="187184" cy="187184"/>
            </a:xfrm>
            <a:prstGeom prst="rect">
              <a:avLst/>
            </a:prstGeom>
            <a:solidFill>
              <a:srgbClr val="FE8A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3" name="Rectangle 182">
              <a:extLst>
                <a:ext uri="{FF2B5EF4-FFF2-40B4-BE49-F238E27FC236}">
                  <a16:creationId xmlns:a16="http://schemas.microsoft.com/office/drawing/2014/main" id="{96B5B61B-C053-424B-AAFB-3CAEB0DDF986}"/>
                </a:ext>
              </a:extLst>
            </p:cNvPr>
            <p:cNvSpPr/>
            <p:nvPr/>
          </p:nvSpPr>
          <p:spPr bwMode="gray">
            <a:xfrm>
              <a:off x="5958724" y="3020561"/>
              <a:ext cx="187184" cy="187184"/>
            </a:xfrm>
            <a:prstGeom prst="rect">
              <a:avLst/>
            </a:prstGeom>
            <a:solidFill>
              <a:srgbClr val="00BFB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4" name="Rectangle 183">
              <a:extLst>
                <a:ext uri="{FF2B5EF4-FFF2-40B4-BE49-F238E27FC236}">
                  <a16:creationId xmlns:a16="http://schemas.microsoft.com/office/drawing/2014/main" id="{A9EA6558-DD3B-7A4C-91B0-97252C1832CF}"/>
                </a:ext>
              </a:extLst>
            </p:cNvPr>
            <p:cNvSpPr/>
            <p:nvPr/>
          </p:nvSpPr>
          <p:spPr bwMode="gray">
            <a:xfrm>
              <a:off x="5958724" y="3922293"/>
              <a:ext cx="187184" cy="187184"/>
            </a:xfrm>
            <a:prstGeom prst="rect">
              <a:avLst/>
            </a:prstGeom>
            <a:solidFill>
              <a:srgbClr val="02712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5" name="Rectangle 184">
              <a:extLst>
                <a:ext uri="{FF2B5EF4-FFF2-40B4-BE49-F238E27FC236}">
                  <a16:creationId xmlns:a16="http://schemas.microsoft.com/office/drawing/2014/main" id="{E34F6D7E-6CD3-7B49-9F1D-6D78AACEFF91}"/>
                </a:ext>
              </a:extLst>
            </p:cNvPr>
            <p:cNvSpPr/>
            <p:nvPr/>
          </p:nvSpPr>
          <p:spPr bwMode="gray">
            <a:xfrm>
              <a:off x="6180244" y="3922293"/>
              <a:ext cx="187184" cy="187184"/>
            </a:xfrm>
            <a:prstGeom prst="rect">
              <a:avLst/>
            </a:prstGeom>
            <a:solidFill>
              <a:srgbClr val="80B8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6" name="Rectangle 185">
              <a:extLst>
                <a:ext uri="{FF2B5EF4-FFF2-40B4-BE49-F238E27FC236}">
                  <a16:creationId xmlns:a16="http://schemas.microsoft.com/office/drawing/2014/main" id="{BF821065-02C2-EF4B-9F9C-E2A91FD8F316}"/>
                </a:ext>
              </a:extLst>
            </p:cNvPr>
            <p:cNvSpPr/>
            <p:nvPr/>
          </p:nvSpPr>
          <p:spPr bwMode="gray">
            <a:xfrm>
              <a:off x="6180244" y="3700925"/>
              <a:ext cx="187184" cy="187184"/>
            </a:xfrm>
            <a:prstGeom prst="rect">
              <a:avLst/>
            </a:prstGeom>
            <a:solidFill>
              <a:srgbClr val="A1D79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7" name="Rectangle 186">
              <a:extLst>
                <a:ext uri="{FF2B5EF4-FFF2-40B4-BE49-F238E27FC236}">
                  <a16:creationId xmlns:a16="http://schemas.microsoft.com/office/drawing/2014/main" id="{C91976CC-682F-9849-BB70-F87EC81993D2}"/>
                </a:ext>
              </a:extLst>
            </p:cNvPr>
            <p:cNvSpPr/>
            <p:nvPr/>
          </p:nvSpPr>
          <p:spPr bwMode="gray">
            <a:xfrm>
              <a:off x="6401763" y="3922293"/>
              <a:ext cx="187184" cy="187184"/>
            </a:xfrm>
            <a:prstGeom prst="rect">
              <a:avLst/>
            </a:prstGeom>
            <a:solidFill>
              <a:srgbClr val="4195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8" name="Rectangle 187">
              <a:extLst>
                <a:ext uri="{FF2B5EF4-FFF2-40B4-BE49-F238E27FC236}">
                  <a16:creationId xmlns:a16="http://schemas.microsoft.com/office/drawing/2014/main" id="{D79483A8-0232-0548-BBDE-CAC5A5717E5B}"/>
                </a:ext>
              </a:extLst>
            </p:cNvPr>
            <p:cNvSpPr/>
            <p:nvPr/>
          </p:nvSpPr>
          <p:spPr bwMode="gray">
            <a:xfrm>
              <a:off x="6401763" y="3700925"/>
              <a:ext cx="187184" cy="187184"/>
            </a:xfrm>
            <a:prstGeom prst="rect">
              <a:avLst/>
            </a:prstGeom>
            <a:solidFill>
              <a:srgbClr val="72C45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89" name="Rectangle 188">
              <a:extLst>
                <a:ext uri="{FF2B5EF4-FFF2-40B4-BE49-F238E27FC236}">
                  <a16:creationId xmlns:a16="http://schemas.microsoft.com/office/drawing/2014/main" id="{6B89722E-49F3-144D-AC2D-0950AC3ACF7F}"/>
                </a:ext>
              </a:extLst>
            </p:cNvPr>
            <p:cNvSpPr/>
            <p:nvPr/>
          </p:nvSpPr>
          <p:spPr bwMode="gray">
            <a:xfrm>
              <a:off x="6623283" y="3922293"/>
              <a:ext cx="187184" cy="187184"/>
            </a:xfrm>
            <a:prstGeom prst="rect">
              <a:avLst/>
            </a:prstGeom>
            <a:solidFill>
              <a:srgbClr val="C0DC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0" name="Rectangle 189">
              <a:extLst>
                <a:ext uri="{FF2B5EF4-FFF2-40B4-BE49-F238E27FC236}">
                  <a16:creationId xmlns:a16="http://schemas.microsoft.com/office/drawing/2014/main" id="{ACF64A98-8F5F-364E-9BF7-4F76EBB2E875}"/>
                </a:ext>
              </a:extLst>
            </p:cNvPr>
            <p:cNvSpPr/>
            <p:nvPr/>
          </p:nvSpPr>
          <p:spPr bwMode="gray">
            <a:xfrm>
              <a:off x="6623283" y="3700925"/>
              <a:ext cx="187184" cy="187184"/>
            </a:xfrm>
            <a:prstGeom prst="rect">
              <a:avLst/>
            </a:prstGeom>
            <a:solidFill>
              <a:srgbClr val="D0EBC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1" name="Rectangle 190">
              <a:extLst>
                <a:ext uri="{FF2B5EF4-FFF2-40B4-BE49-F238E27FC236}">
                  <a16:creationId xmlns:a16="http://schemas.microsoft.com/office/drawing/2014/main" id="{68D56737-D7FA-9241-BF90-CDAA19D3F175}"/>
                </a:ext>
              </a:extLst>
            </p:cNvPr>
            <p:cNvSpPr/>
            <p:nvPr/>
          </p:nvSpPr>
          <p:spPr bwMode="gray">
            <a:xfrm>
              <a:off x="5958724" y="2792710"/>
              <a:ext cx="187184" cy="187184"/>
            </a:xfrm>
            <a:prstGeom prst="rect">
              <a:avLst/>
            </a:prstGeom>
            <a:solidFill>
              <a:srgbClr val="00CC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2" name="TextBox 191">
              <a:extLst>
                <a:ext uri="{FF2B5EF4-FFF2-40B4-BE49-F238E27FC236}">
                  <a16:creationId xmlns:a16="http://schemas.microsoft.com/office/drawing/2014/main" id="{03825342-AAFF-0E4E-A60C-2B8AB690F64E}"/>
                </a:ext>
              </a:extLst>
            </p:cNvPr>
            <p:cNvSpPr txBox="1"/>
            <p:nvPr/>
          </p:nvSpPr>
          <p:spPr>
            <a:xfrm>
              <a:off x="6179531" y="2792515"/>
              <a:ext cx="630936" cy="184666"/>
            </a:xfrm>
            <a:prstGeom prst="rect">
              <a:avLst/>
            </a:prstGeom>
            <a:noFill/>
          </p:spPr>
          <p:txBody>
            <a:bodyPr wrap="square" lIns="0" rIns="0" rtlCol="0">
              <a:spAutoFit/>
            </a:bodyPr>
            <a:lstStyle/>
            <a:p>
              <a:r>
                <a:rPr lang="en-US" sz="600">
                  <a:solidFill>
                    <a:schemeClr val="tx1"/>
                  </a:solidFill>
                </a:rPr>
                <a:t>Bright Blue</a:t>
              </a:r>
            </a:p>
          </p:txBody>
        </p:sp>
        <p:sp>
          <p:nvSpPr>
            <p:cNvPr id="193" name="TextBox 192">
              <a:extLst>
                <a:ext uri="{FF2B5EF4-FFF2-40B4-BE49-F238E27FC236}">
                  <a16:creationId xmlns:a16="http://schemas.microsoft.com/office/drawing/2014/main" id="{463016A2-866B-6740-A2DD-BA0BFCC950F7}"/>
                </a:ext>
              </a:extLst>
            </p:cNvPr>
            <p:cNvSpPr txBox="1"/>
            <p:nvPr/>
          </p:nvSpPr>
          <p:spPr>
            <a:xfrm>
              <a:off x="6180244" y="5875802"/>
              <a:ext cx="630223" cy="184666"/>
            </a:xfrm>
            <a:prstGeom prst="rect">
              <a:avLst/>
            </a:prstGeom>
            <a:noFill/>
          </p:spPr>
          <p:txBody>
            <a:bodyPr wrap="square" lIns="0" rIns="0" rtlCol="0">
              <a:spAutoFit/>
            </a:bodyPr>
            <a:lstStyle/>
            <a:p>
              <a:r>
                <a:rPr lang="en-US" sz="600"/>
                <a:t>5% Charcoal</a:t>
              </a:r>
              <a:endParaRPr lang="en-US" sz="600">
                <a:solidFill>
                  <a:schemeClr val="tx1"/>
                </a:solidFill>
              </a:endParaRPr>
            </a:p>
          </p:txBody>
        </p:sp>
        <p:sp>
          <p:nvSpPr>
            <p:cNvPr id="194" name="Rectangle 193">
              <a:extLst>
                <a:ext uri="{FF2B5EF4-FFF2-40B4-BE49-F238E27FC236}">
                  <a16:creationId xmlns:a16="http://schemas.microsoft.com/office/drawing/2014/main" id="{FFE6951A-1135-BF4C-8E4A-27E4A4579C3B}"/>
                </a:ext>
              </a:extLst>
            </p:cNvPr>
            <p:cNvSpPr/>
            <p:nvPr/>
          </p:nvSpPr>
          <p:spPr bwMode="gray">
            <a:xfrm>
              <a:off x="5958724" y="5662447"/>
              <a:ext cx="187184" cy="187184"/>
            </a:xfrm>
            <a:prstGeom prst="rect">
              <a:avLst/>
            </a:prstGeom>
            <a:solidFill>
              <a:srgbClr val="140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95" name="TextBox 194">
              <a:extLst>
                <a:ext uri="{FF2B5EF4-FFF2-40B4-BE49-F238E27FC236}">
                  <a16:creationId xmlns:a16="http://schemas.microsoft.com/office/drawing/2014/main" id="{72B3BE3E-8803-DD42-B96E-2D6A35B5C8FE}"/>
                </a:ext>
              </a:extLst>
            </p:cNvPr>
            <p:cNvSpPr txBox="1"/>
            <p:nvPr/>
          </p:nvSpPr>
          <p:spPr>
            <a:xfrm>
              <a:off x="6180244" y="5662777"/>
              <a:ext cx="630223" cy="184666"/>
            </a:xfrm>
            <a:prstGeom prst="rect">
              <a:avLst/>
            </a:prstGeom>
            <a:noFill/>
          </p:spPr>
          <p:txBody>
            <a:bodyPr wrap="square" lIns="0" rIns="0" rtlCol="0">
              <a:spAutoFit/>
            </a:bodyPr>
            <a:lstStyle/>
            <a:p>
              <a:r>
                <a:rPr lang="en-US" sz="600"/>
                <a:t>Indigo</a:t>
              </a:r>
              <a:endParaRPr lang="en-US" sz="600">
                <a:solidFill>
                  <a:schemeClr val="tx1"/>
                </a:solidFill>
              </a:endParaRPr>
            </a:p>
          </p:txBody>
        </p:sp>
        <p:sp>
          <p:nvSpPr>
            <p:cNvPr id="196" name="TextBox 195">
              <a:extLst>
                <a:ext uri="{FF2B5EF4-FFF2-40B4-BE49-F238E27FC236}">
                  <a16:creationId xmlns:a16="http://schemas.microsoft.com/office/drawing/2014/main" id="{1307F021-E250-BC44-A156-97E93EFBD041}"/>
                </a:ext>
              </a:extLst>
            </p:cNvPr>
            <p:cNvSpPr txBox="1"/>
            <p:nvPr/>
          </p:nvSpPr>
          <p:spPr>
            <a:xfrm>
              <a:off x="6180244" y="5451924"/>
              <a:ext cx="630223" cy="184666"/>
            </a:xfrm>
            <a:prstGeom prst="rect">
              <a:avLst/>
            </a:prstGeom>
            <a:noFill/>
          </p:spPr>
          <p:txBody>
            <a:bodyPr wrap="square" lIns="0" rIns="0" rtlCol="0">
              <a:spAutoFit/>
            </a:bodyPr>
            <a:lstStyle/>
            <a:p>
              <a:r>
                <a:rPr lang="en-US" sz="600">
                  <a:solidFill>
                    <a:schemeClr val="tx1"/>
                  </a:solidFill>
                </a:rPr>
                <a:t>Red</a:t>
              </a:r>
            </a:p>
          </p:txBody>
        </p:sp>
        <p:sp>
          <p:nvSpPr>
            <p:cNvPr id="197" name="Rectangle 196">
              <a:extLst>
                <a:ext uri="{FF2B5EF4-FFF2-40B4-BE49-F238E27FC236}">
                  <a16:creationId xmlns:a16="http://schemas.microsoft.com/office/drawing/2014/main" id="{D6E8F370-88B7-B143-BECC-56B2696E26F2}"/>
                </a:ext>
              </a:extLst>
            </p:cNvPr>
            <p:cNvSpPr/>
            <p:nvPr/>
          </p:nvSpPr>
          <p:spPr bwMode="gray">
            <a:xfrm>
              <a:off x="6180244" y="3246253"/>
              <a:ext cx="187184" cy="187184"/>
            </a:xfrm>
            <a:prstGeom prst="rect">
              <a:avLst/>
            </a:prstGeom>
            <a:solidFill>
              <a:srgbClr val="80C7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8" name="Rectangle 197">
              <a:extLst>
                <a:ext uri="{FF2B5EF4-FFF2-40B4-BE49-F238E27FC236}">
                  <a16:creationId xmlns:a16="http://schemas.microsoft.com/office/drawing/2014/main" id="{6777473D-86CB-DC41-A591-538A0820099A}"/>
                </a:ext>
              </a:extLst>
            </p:cNvPr>
            <p:cNvSpPr/>
            <p:nvPr/>
          </p:nvSpPr>
          <p:spPr bwMode="gray">
            <a:xfrm>
              <a:off x="6401763" y="3246253"/>
              <a:ext cx="187184" cy="187184"/>
            </a:xfrm>
            <a:prstGeom prst="rect">
              <a:avLst/>
            </a:prstGeom>
            <a:solidFill>
              <a:srgbClr val="40A49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9" name="Rectangle 198">
              <a:extLst>
                <a:ext uri="{FF2B5EF4-FFF2-40B4-BE49-F238E27FC236}">
                  <a16:creationId xmlns:a16="http://schemas.microsoft.com/office/drawing/2014/main" id="{989B0485-B1FD-0E46-998C-70BF14846660}"/>
                </a:ext>
              </a:extLst>
            </p:cNvPr>
            <p:cNvSpPr/>
            <p:nvPr/>
          </p:nvSpPr>
          <p:spPr bwMode="gray">
            <a:xfrm>
              <a:off x="6623283" y="3246253"/>
              <a:ext cx="187184" cy="187184"/>
            </a:xfrm>
            <a:prstGeom prst="rect">
              <a:avLst/>
            </a:prstGeom>
            <a:solidFill>
              <a:srgbClr val="CCE9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0" name="Rectangle 199">
              <a:extLst>
                <a:ext uri="{FF2B5EF4-FFF2-40B4-BE49-F238E27FC236}">
                  <a16:creationId xmlns:a16="http://schemas.microsoft.com/office/drawing/2014/main" id="{C3488BCE-878D-4A43-AA90-4912A715E8BD}"/>
                </a:ext>
              </a:extLst>
            </p:cNvPr>
            <p:cNvSpPr/>
            <p:nvPr/>
          </p:nvSpPr>
          <p:spPr bwMode="gray">
            <a:xfrm>
              <a:off x="5958724" y="3249161"/>
              <a:ext cx="187184" cy="187184"/>
            </a:xfrm>
            <a:prstGeom prst="rect">
              <a:avLst/>
            </a:prstGeom>
            <a:solidFill>
              <a:srgbClr val="00867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1" name="Rectangle 200">
              <a:extLst>
                <a:ext uri="{FF2B5EF4-FFF2-40B4-BE49-F238E27FC236}">
                  <a16:creationId xmlns:a16="http://schemas.microsoft.com/office/drawing/2014/main" id="{7AB8F119-F5FE-2149-92FB-75F8830718E6}"/>
                </a:ext>
              </a:extLst>
            </p:cNvPr>
            <p:cNvSpPr/>
            <p:nvPr/>
          </p:nvSpPr>
          <p:spPr bwMode="gray">
            <a:xfrm>
              <a:off x="5958724" y="3472953"/>
              <a:ext cx="187184" cy="187184"/>
            </a:xfrm>
            <a:prstGeom prst="rect">
              <a:avLst/>
            </a:prstGeom>
            <a:solidFill>
              <a:srgbClr val="0CEF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2" name="TextBox 201">
              <a:extLst>
                <a:ext uri="{FF2B5EF4-FFF2-40B4-BE49-F238E27FC236}">
                  <a16:creationId xmlns:a16="http://schemas.microsoft.com/office/drawing/2014/main" id="{D4276137-38CE-CE41-8278-45DD99244B1A}"/>
                </a:ext>
              </a:extLst>
            </p:cNvPr>
            <p:cNvSpPr txBox="1"/>
            <p:nvPr/>
          </p:nvSpPr>
          <p:spPr>
            <a:xfrm>
              <a:off x="6179531" y="3472758"/>
              <a:ext cx="630936" cy="184666"/>
            </a:xfrm>
            <a:prstGeom prst="rect">
              <a:avLst/>
            </a:prstGeom>
            <a:noFill/>
          </p:spPr>
          <p:txBody>
            <a:bodyPr wrap="square" lIns="0" rIns="0" rtlCol="0">
              <a:spAutoFit/>
            </a:bodyPr>
            <a:lstStyle/>
            <a:p>
              <a:r>
                <a:rPr lang="en-US" sz="600">
                  <a:solidFill>
                    <a:schemeClr val="tx1"/>
                  </a:solidFill>
                </a:rPr>
                <a:t>Bright Teal</a:t>
              </a:r>
            </a:p>
          </p:txBody>
        </p:sp>
        <p:sp>
          <p:nvSpPr>
            <p:cNvPr id="203" name="Rectangle 202">
              <a:extLst>
                <a:ext uri="{FF2B5EF4-FFF2-40B4-BE49-F238E27FC236}">
                  <a16:creationId xmlns:a16="http://schemas.microsoft.com/office/drawing/2014/main" id="{32FDF16C-E3D9-5A43-B4BA-A2D0BD2547E2}"/>
                </a:ext>
              </a:extLst>
            </p:cNvPr>
            <p:cNvSpPr/>
            <p:nvPr/>
          </p:nvSpPr>
          <p:spPr bwMode="gray">
            <a:xfrm>
              <a:off x="5958724" y="4147323"/>
              <a:ext cx="187184" cy="187184"/>
            </a:xfrm>
            <a:prstGeom prst="rect">
              <a:avLst/>
            </a:prstGeom>
            <a:solidFill>
              <a:srgbClr val="79D85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4" name="TextBox 203">
              <a:extLst>
                <a:ext uri="{FF2B5EF4-FFF2-40B4-BE49-F238E27FC236}">
                  <a16:creationId xmlns:a16="http://schemas.microsoft.com/office/drawing/2014/main" id="{2AF546EF-4A91-2643-AD8A-13B35443E7F5}"/>
                </a:ext>
              </a:extLst>
            </p:cNvPr>
            <p:cNvSpPr txBox="1"/>
            <p:nvPr/>
          </p:nvSpPr>
          <p:spPr>
            <a:xfrm>
              <a:off x="6179531" y="4147128"/>
              <a:ext cx="630936" cy="184666"/>
            </a:xfrm>
            <a:prstGeom prst="rect">
              <a:avLst/>
            </a:prstGeom>
            <a:noFill/>
          </p:spPr>
          <p:txBody>
            <a:bodyPr wrap="square" lIns="0" rIns="0" rtlCol="0">
              <a:spAutoFit/>
            </a:bodyPr>
            <a:lstStyle/>
            <a:p>
              <a:r>
                <a:rPr lang="en-US" sz="600">
                  <a:solidFill>
                    <a:schemeClr val="tx1"/>
                  </a:solidFill>
                </a:rPr>
                <a:t>Bright Green</a:t>
              </a:r>
            </a:p>
          </p:txBody>
        </p:sp>
      </p:grpSp>
    </p:spTree>
    <p:extLst>
      <p:ext uri="{BB962C8B-B14F-4D97-AF65-F5344CB8AC3E}">
        <p14:creationId xmlns:p14="http://schemas.microsoft.com/office/powerpoint/2010/main" val="3534326137"/>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 id="2147484345" r:id="rId16"/>
    <p:sldLayoutId id="2147484346" r:id="rId17"/>
    <p:sldLayoutId id="2147484347" r:id="rId18"/>
    <p:sldLayoutId id="2147484348" r:id="rId19"/>
    <p:sldLayoutId id="2147484349" r:id="rId20"/>
    <p:sldLayoutId id="2147484350" r:id="rId21"/>
    <p:sldLayoutId id="2147484351" r:id="rId22"/>
    <p:sldLayoutId id="2147484352" r:id="rId23"/>
    <p:sldLayoutId id="2147484353" r:id="rId24"/>
    <p:sldLayoutId id="2147484354" r:id="rId25"/>
    <p:sldLayoutId id="2147484355" r:id="rId26"/>
    <p:sldLayoutId id="2147484356" r:id="rId27"/>
    <p:sldLayoutId id="2147484357" r:id="rId28"/>
    <p:sldLayoutId id="2147484358" r:id="rId29"/>
    <p:sldLayoutId id="2147484359" r:id="rId30"/>
    <p:sldLayoutId id="2147484360" r:id="rId31"/>
    <p:sldLayoutId id="2147484361" r:id="rId32"/>
    <p:sldLayoutId id="2147484362" r:id="rId33"/>
    <p:sldLayoutId id="2147484363" r:id="rId34"/>
    <p:sldLayoutId id="214748436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virty.health/"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6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5B96ED2-53B1-4ED7-B985-E27270D1BC56">
            <a:extLst>
              <a:ext uri="{FF2B5EF4-FFF2-40B4-BE49-F238E27FC236}">
                <a16:creationId xmlns:a16="http://schemas.microsoft.com/office/drawing/2014/main" id="{13233933-962E-EAA0-CA59-C9AFDC632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052" y="5953915"/>
            <a:ext cx="2002277" cy="74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a:extLst>
              <a:ext uri="{FF2B5EF4-FFF2-40B4-BE49-F238E27FC236}">
                <a16:creationId xmlns:a16="http://schemas.microsoft.com/office/drawing/2014/main" id="{A059EBC5-F9DB-8FFB-B8EF-CAEDA22553CE}"/>
              </a:ext>
            </a:extLst>
          </p:cNvPr>
          <p:cNvSpPr>
            <a:spLocks noGrp="1"/>
          </p:cNvSpPr>
          <p:nvPr>
            <p:ph type="title"/>
          </p:nvPr>
        </p:nvSpPr>
        <p:spPr>
          <a:xfrm>
            <a:off x="875742" y="285471"/>
            <a:ext cx="8596668" cy="965359"/>
          </a:xfrm>
        </p:spPr>
        <p:txBody>
          <a:bodyPr/>
          <a:lstStyle/>
          <a:p>
            <a:r>
              <a:rPr lang="en-GB" b="1" dirty="0">
                <a:latin typeface="Arial" panose="020B0604020202020204" pitchFamily="34" charset="0"/>
                <a:cs typeface="Arial" panose="020B0604020202020204" pitchFamily="34" charset="0"/>
              </a:rPr>
              <a:t>ONE TEAM IN ACTION</a:t>
            </a:r>
          </a:p>
        </p:txBody>
      </p:sp>
      <p:sp>
        <p:nvSpPr>
          <p:cNvPr id="2" name="Text Placeholder 1">
            <a:extLst>
              <a:ext uri="{FF2B5EF4-FFF2-40B4-BE49-F238E27FC236}">
                <a16:creationId xmlns:a16="http://schemas.microsoft.com/office/drawing/2014/main" id="{B37FFEA6-0547-CB72-1E05-CF7E7BF95B49}"/>
              </a:ext>
            </a:extLst>
          </p:cNvPr>
          <p:cNvSpPr>
            <a:spLocks noGrp="1"/>
          </p:cNvSpPr>
          <p:nvPr>
            <p:ph type="body" idx="1"/>
          </p:nvPr>
        </p:nvSpPr>
        <p:spPr>
          <a:xfrm>
            <a:off x="875742" y="2810791"/>
            <a:ext cx="8596668" cy="860400"/>
          </a:xfrm>
        </p:spPr>
        <p:txBody>
          <a:bodyPr>
            <a:normAutofit/>
          </a:bodyPr>
          <a:lstStyle/>
          <a:p>
            <a:pPr algn="ctr"/>
            <a:r>
              <a:rPr lang="en-GB" sz="2400" b="1" dirty="0">
                <a:latin typeface="Arial" panose="020B0604020202020204" pitchFamily="34" charset="0"/>
                <a:cs typeface="Arial" panose="020B0604020202020204" pitchFamily="34" charset="0"/>
              </a:rPr>
              <a:t>Sunday June 28</a:t>
            </a:r>
            <a:r>
              <a:rPr lang="en-GB" sz="2400" b="1" baseline="30000" dirty="0">
                <a:latin typeface="Arial" panose="020B0604020202020204" pitchFamily="34" charset="0"/>
                <a:cs typeface="Arial" panose="020B0604020202020204" pitchFamily="34" charset="0"/>
              </a:rPr>
              <a:t>th</a:t>
            </a:r>
            <a:r>
              <a:rPr lang="en-GB" sz="2400" b="1" dirty="0">
                <a:latin typeface="Arial" panose="020B0604020202020204" pitchFamily="34" charset="0"/>
                <a:cs typeface="Arial" panose="020B0604020202020204" pitchFamily="34" charset="0"/>
              </a:rPr>
              <a:t> - Cranfield University</a:t>
            </a:r>
          </a:p>
        </p:txBody>
      </p:sp>
      <p:sp>
        <p:nvSpPr>
          <p:cNvPr id="15" name="TextBox 14">
            <a:extLst>
              <a:ext uri="{FF2B5EF4-FFF2-40B4-BE49-F238E27FC236}">
                <a16:creationId xmlns:a16="http://schemas.microsoft.com/office/drawing/2014/main" id="{A57C6EA5-6146-34C0-FA30-D827C5FACC73}"/>
              </a:ext>
            </a:extLst>
          </p:cNvPr>
          <p:cNvSpPr txBox="1"/>
          <p:nvPr/>
        </p:nvSpPr>
        <p:spPr>
          <a:xfrm>
            <a:off x="679330" y="1233577"/>
            <a:ext cx="6103188" cy="369332"/>
          </a:xfrm>
          <a:prstGeom prst="rect">
            <a:avLst/>
          </a:prstGeom>
          <a:noFill/>
        </p:spPr>
        <p:txBody>
          <a:bodyPr wrap="square">
            <a:spAutoFit/>
          </a:bodyPr>
          <a:lstStyle/>
          <a:p>
            <a:pPr algn="ctr"/>
            <a:r>
              <a:rPr lang="en-GB" b="1" dirty="0">
                <a:latin typeface="Arial" panose="020B0604020202020204" pitchFamily="34" charset="0"/>
                <a:cs typeface="Arial" panose="020B0604020202020204" pitchFamily="34" charset="0"/>
              </a:rPr>
              <a:t>United in purpose, driven in practice</a:t>
            </a:r>
            <a:r>
              <a:rPr lang="en-GB" dirty="0"/>
              <a:t>.</a:t>
            </a:r>
          </a:p>
        </p:txBody>
      </p:sp>
    </p:spTree>
    <p:extLst>
      <p:ext uri="{BB962C8B-B14F-4D97-AF65-F5344CB8AC3E}">
        <p14:creationId xmlns:p14="http://schemas.microsoft.com/office/powerpoint/2010/main" val="4242663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EBD51-17D4-B04B-A079-43A5E85F11E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BD458F0-5352-C6D5-2CC8-028F17BCDBD3}"/>
              </a:ext>
            </a:extLst>
          </p:cNvPr>
          <p:cNvSpPr/>
          <p:nvPr/>
        </p:nvSpPr>
        <p:spPr>
          <a:xfrm>
            <a:off x="254025" y="6540501"/>
            <a:ext cx="1676400" cy="184151"/>
          </a:xfrm>
          <a:prstGeom prst="rect">
            <a:avLst/>
          </a:prstGeom>
          <a:noFill/>
          <a:ln/>
        </p:spPr>
        <p:txBody>
          <a:bodyPr wrap="square" rtlCol="0" anchor="ctr"/>
          <a:lstStyle/>
          <a:p>
            <a:pPr defTabSz="1219170">
              <a:lnSpc>
                <a:spcPts val="1432"/>
              </a:lnSpc>
              <a:buClr>
                <a:srgbClr val="000000"/>
              </a:buClr>
              <a:defRPr/>
            </a:pPr>
            <a:r>
              <a:rPr lang="en-US" sz="1100" kern="0" spc="-33" dirty="0">
                <a:solidFill>
                  <a:srgbClr val="FFFFFF">
                    <a:alpha val="99000"/>
                  </a:srgbClr>
                </a:solidFill>
                <a:latin typeface="DM Sans" pitchFamily="34" charset="0"/>
                <a:ea typeface="DM Sans" pitchFamily="34" charset="-122"/>
                <a:cs typeface="DM Sans" pitchFamily="34" charset="-120"/>
                <a:sym typeface="Arial"/>
              </a:rPr>
              <a:t>Virty Health</a:t>
            </a:r>
            <a:endParaRPr lang="en-US" sz="1100" kern="0" dirty="0">
              <a:solidFill>
                <a:srgbClr val="000000"/>
              </a:solidFill>
              <a:latin typeface="Arial"/>
              <a:cs typeface="Arial"/>
              <a:sym typeface="Arial"/>
            </a:endParaRPr>
          </a:p>
        </p:txBody>
      </p:sp>
      <p:sp>
        <p:nvSpPr>
          <p:cNvPr id="3" name="Text 1">
            <a:extLst>
              <a:ext uri="{FF2B5EF4-FFF2-40B4-BE49-F238E27FC236}">
                <a16:creationId xmlns:a16="http://schemas.microsoft.com/office/drawing/2014/main" id="{D7135309-D3C6-560F-23CE-F31B9FBCF668}"/>
              </a:ext>
            </a:extLst>
          </p:cNvPr>
          <p:cNvSpPr/>
          <p:nvPr/>
        </p:nvSpPr>
        <p:spPr>
          <a:xfrm>
            <a:off x="254000" y="228601"/>
            <a:ext cx="8350251" cy="368300"/>
          </a:xfrm>
          <a:prstGeom prst="rect">
            <a:avLst/>
          </a:prstGeom>
          <a:noFill/>
          <a:ln/>
        </p:spPr>
        <p:txBody>
          <a:bodyPr wrap="square" rtlCol="0" anchor="ctr"/>
          <a:lstStyle/>
          <a:p>
            <a:pPr defTabSz="1219170">
              <a:lnSpc>
                <a:spcPts val="2880"/>
              </a:lnSpc>
              <a:buClr>
                <a:srgbClr val="000000"/>
              </a:buClr>
              <a:defRPr/>
            </a:pPr>
            <a:r>
              <a:rPr lang="en-US" sz="2400" b="1" kern="0" spc="-48" dirty="0">
                <a:solidFill>
                  <a:srgbClr val="16A34A">
                    <a:alpha val="99000"/>
                  </a:srgbClr>
                </a:solidFill>
                <a:latin typeface="DM Sans" pitchFamily="34" charset="0"/>
                <a:ea typeface="DM Sans" pitchFamily="34" charset="-122"/>
                <a:cs typeface="DM Sans" pitchFamily="34" charset="-120"/>
                <a:sym typeface="Arial"/>
              </a:rPr>
              <a:t>Virty: </a:t>
            </a:r>
            <a:r>
              <a:rPr lang="en-US" sz="2400" b="1" kern="0" spc="-48" dirty="0">
                <a:solidFill>
                  <a:srgbClr val="01240E">
                    <a:alpha val="99000"/>
                  </a:srgbClr>
                </a:solidFill>
                <a:latin typeface="DM Sans" pitchFamily="34" charset="0"/>
                <a:ea typeface="DM Sans" pitchFamily="34" charset="-122"/>
                <a:cs typeface="DM Sans" pitchFamily="34" charset="-120"/>
                <a:sym typeface="Arial"/>
              </a:rPr>
              <a:t>Extending preventative care beyond the counter</a:t>
            </a:r>
            <a:endParaRPr lang="en-US" sz="2400" kern="0" dirty="0">
              <a:solidFill>
                <a:srgbClr val="000000"/>
              </a:solidFill>
              <a:latin typeface="Arial"/>
              <a:cs typeface="Arial"/>
              <a:sym typeface="Arial"/>
            </a:endParaRPr>
          </a:p>
        </p:txBody>
      </p:sp>
      <p:sp>
        <p:nvSpPr>
          <p:cNvPr id="4" name="Shape 2">
            <a:extLst>
              <a:ext uri="{FF2B5EF4-FFF2-40B4-BE49-F238E27FC236}">
                <a16:creationId xmlns:a16="http://schemas.microsoft.com/office/drawing/2014/main" id="{547208CD-05CD-7349-05B7-E558F1BE2553}"/>
              </a:ext>
            </a:extLst>
          </p:cNvPr>
          <p:cNvSpPr/>
          <p:nvPr/>
        </p:nvSpPr>
        <p:spPr>
          <a:xfrm>
            <a:off x="355600" y="984251"/>
            <a:ext cx="11480800" cy="3860800"/>
          </a:xfrm>
          <a:prstGeom prst="rect">
            <a:avLst/>
          </a:prstGeom>
          <a:noFill/>
          <a:ln/>
        </p:spPr>
        <p:txBody>
          <a:bodyPr/>
          <a:lstStyle/>
          <a:p>
            <a:pPr defTabSz="1219170">
              <a:buClr>
                <a:srgbClr val="000000"/>
              </a:buClr>
              <a:defRPr/>
            </a:pPr>
            <a:endParaRPr lang="en-GB" sz="1867" kern="0">
              <a:solidFill>
                <a:srgbClr val="000000"/>
              </a:solidFill>
              <a:latin typeface="Arial"/>
              <a:cs typeface="Arial"/>
              <a:sym typeface="Arial"/>
            </a:endParaRPr>
          </a:p>
        </p:txBody>
      </p:sp>
      <p:sp>
        <p:nvSpPr>
          <p:cNvPr id="5" name="Shape 3">
            <a:extLst>
              <a:ext uri="{FF2B5EF4-FFF2-40B4-BE49-F238E27FC236}">
                <a16:creationId xmlns:a16="http://schemas.microsoft.com/office/drawing/2014/main" id="{58B8A944-158A-ED1E-0296-CD77EFF37684}"/>
              </a:ext>
            </a:extLst>
          </p:cNvPr>
          <p:cNvSpPr/>
          <p:nvPr/>
        </p:nvSpPr>
        <p:spPr>
          <a:xfrm>
            <a:off x="319881" y="865188"/>
            <a:ext cx="5638800" cy="5022849"/>
          </a:xfrm>
          <a:prstGeom prst="roundRect">
            <a:avLst>
              <a:gd name="adj" fmla="val 7579"/>
            </a:avLst>
          </a:prstGeom>
          <a:solidFill>
            <a:schemeClr val="bg1"/>
          </a:solidFill>
          <a:ln>
            <a:solidFill>
              <a:schemeClr val="bg2"/>
            </a:solidFill>
          </a:ln>
        </p:spPr>
        <p:txBody>
          <a:bodyPr lIns="121920" tIns="60960" rIns="121920" bIns="60960" anchor="t"/>
          <a:lstStyle/>
          <a:p>
            <a:pPr defTabSz="1219170">
              <a:buClr>
                <a:srgbClr val="000000"/>
              </a:buClr>
              <a:defRPr/>
            </a:pPr>
            <a:endParaRPr lang="en-GB" sz="1867" kern="0">
              <a:solidFill>
                <a:srgbClr val="000000"/>
              </a:solidFill>
              <a:latin typeface="Arial"/>
              <a:cs typeface="Arial"/>
              <a:sym typeface="Arial"/>
            </a:endParaRPr>
          </a:p>
        </p:txBody>
      </p:sp>
      <p:sp>
        <p:nvSpPr>
          <p:cNvPr id="6" name="Shape 4">
            <a:extLst>
              <a:ext uri="{FF2B5EF4-FFF2-40B4-BE49-F238E27FC236}">
                <a16:creationId xmlns:a16="http://schemas.microsoft.com/office/drawing/2014/main" id="{65F509A8-5E7D-4201-673C-13BB2818BA5A}"/>
              </a:ext>
            </a:extLst>
          </p:cNvPr>
          <p:cNvSpPr/>
          <p:nvPr/>
        </p:nvSpPr>
        <p:spPr>
          <a:xfrm>
            <a:off x="558800" y="1187451"/>
            <a:ext cx="5232400" cy="2324100"/>
          </a:xfrm>
          <a:prstGeom prst="rect">
            <a:avLst/>
          </a:prstGeom>
          <a:noFill/>
          <a:ln/>
        </p:spPr>
        <p:txBody>
          <a:bodyPr/>
          <a:lstStyle/>
          <a:p>
            <a:pPr defTabSz="1219170">
              <a:buClr>
                <a:srgbClr val="000000"/>
              </a:buClr>
              <a:defRPr/>
            </a:pPr>
            <a:endParaRPr lang="en-GB" sz="1867" kern="0">
              <a:solidFill>
                <a:srgbClr val="000000"/>
              </a:solidFill>
              <a:latin typeface="Arial"/>
              <a:cs typeface="Arial"/>
              <a:sym typeface="Arial"/>
            </a:endParaRPr>
          </a:p>
        </p:txBody>
      </p:sp>
      <p:sp>
        <p:nvSpPr>
          <p:cNvPr id="7" name="Text 5">
            <a:extLst>
              <a:ext uri="{FF2B5EF4-FFF2-40B4-BE49-F238E27FC236}">
                <a16:creationId xmlns:a16="http://schemas.microsoft.com/office/drawing/2014/main" id="{0E019CD3-CDE1-6F21-BE3C-C4A79086A8D7}"/>
              </a:ext>
            </a:extLst>
          </p:cNvPr>
          <p:cNvSpPr/>
          <p:nvPr/>
        </p:nvSpPr>
        <p:spPr>
          <a:xfrm>
            <a:off x="624284" y="1068389"/>
            <a:ext cx="5842000" cy="317500"/>
          </a:xfrm>
          <a:prstGeom prst="rect">
            <a:avLst/>
          </a:prstGeom>
          <a:noFill/>
          <a:ln/>
        </p:spPr>
        <p:txBody>
          <a:bodyPr wrap="square" rtlCol="0" anchor="ctr"/>
          <a:lstStyle/>
          <a:p>
            <a:pPr defTabSz="1219170">
              <a:lnSpc>
                <a:spcPts val="2508"/>
              </a:lnSpc>
              <a:buClr>
                <a:srgbClr val="000000"/>
              </a:buClr>
              <a:defRPr/>
            </a:pPr>
            <a:r>
              <a:rPr lang="en-US" sz="1900" b="1" kern="0" spc="-37" dirty="0">
                <a:solidFill>
                  <a:srgbClr val="01240E">
                    <a:alpha val="99000"/>
                  </a:srgbClr>
                </a:solidFill>
                <a:latin typeface="DM Sans" pitchFamily="34" charset="0"/>
                <a:ea typeface="DM Sans" pitchFamily="34" charset="-122"/>
                <a:cs typeface="DM Sans" pitchFamily="34" charset="-120"/>
                <a:sym typeface="Arial"/>
              </a:rPr>
              <a:t>What is Virty</a:t>
            </a:r>
            <a:endParaRPr lang="en-US" sz="1900" kern="0" dirty="0">
              <a:solidFill>
                <a:srgbClr val="000000"/>
              </a:solidFill>
              <a:latin typeface="Arial"/>
              <a:cs typeface="Arial"/>
              <a:sym typeface="Arial"/>
            </a:endParaRPr>
          </a:p>
        </p:txBody>
      </p:sp>
      <p:sp>
        <p:nvSpPr>
          <p:cNvPr id="8" name="Text 6">
            <a:extLst>
              <a:ext uri="{FF2B5EF4-FFF2-40B4-BE49-F238E27FC236}">
                <a16:creationId xmlns:a16="http://schemas.microsoft.com/office/drawing/2014/main" id="{DC8A066C-3FC2-F3E8-9E8F-C7B9DD0808FE}"/>
              </a:ext>
            </a:extLst>
          </p:cNvPr>
          <p:cNvSpPr/>
          <p:nvPr/>
        </p:nvSpPr>
        <p:spPr>
          <a:xfrm>
            <a:off x="624285" y="2293540"/>
            <a:ext cx="5258593" cy="2052240"/>
          </a:xfrm>
          <a:prstGeom prst="rect">
            <a:avLst/>
          </a:prstGeom>
          <a:noFill/>
          <a:ln/>
        </p:spPr>
        <p:txBody>
          <a:bodyPr wrap="square" lIns="121920" tIns="60960" rIns="121920" bIns="60960" rtlCol="0" anchor="ctr"/>
          <a:lstStyle/>
          <a:p>
            <a:pPr defTabSz="1219170">
              <a:lnSpc>
                <a:spcPts val="1848"/>
              </a:lnSpc>
              <a:buClr>
                <a:srgbClr val="000000"/>
              </a:buClr>
              <a:defRPr/>
            </a:pPr>
            <a:r>
              <a:rPr lang="en-US" sz="1400" kern="0" spc="-28" dirty="0">
                <a:solidFill>
                  <a:srgbClr val="01240E">
                    <a:alpha val="99000"/>
                  </a:srgbClr>
                </a:solidFill>
                <a:latin typeface="DM Sans"/>
                <a:ea typeface="DM Sans" pitchFamily="34" charset="-122"/>
                <a:cs typeface="DM Sans" pitchFamily="34" charset="-120"/>
                <a:sym typeface="Arial"/>
              </a:rPr>
              <a:t>A 24/7 doctor-led digital health service for continuous monitoring, proactive intervention and lifestyle support.</a:t>
            </a:r>
          </a:p>
          <a:p>
            <a:pPr defTabSz="1219170">
              <a:lnSpc>
                <a:spcPts val="1848"/>
              </a:lnSpc>
              <a:buClr>
                <a:srgbClr val="000000"/>
              </a:buClr>
              <a:defRPr/>
            </a:pPr>
            <a:endParaRPr lang="en-US" sz="1400" kern="0" dirty="0">
              <a:solidFill>
                <a:srgbClr val="000000"/>
              </a:solidFill>
              <a:latin typeface="Arial"/>
              <a:cs typeface="Arial"/>
              <a:sym typeface="Arial"/>
            </a:endParaRPr>
          </a:p>
          <a:p>
            <a:pPr marL="228594" indent="-228594" defTabSz="1219170">
              <a:lnSpc>
                <a:spcPts val="1848"/>
              </a:lnSpc>
              <a:buClr>
                <a:srgbClr val="000000"/>
              </a:buClr>
              <a:buSzPct val="100000"/>
              <a:buFont typeface="Arial"/>
              <a:buChar char="•"/>
              <a:defRPr/>
            </a:pPr>
            <a:r>
              <a:rPr lang="en-US" sz="1400" kern="0" spc="-28" dirty="0">
                <a:solidFill>
                  <a:srgbClr val="01240E">
                    <a:alpha val="99000"/>
                  </a:srgbClr>
                </a:solidFill>
                <a:latin typeface="DM Sans" pitchFamily="34" charset="0"/>
                <a:ea typeface="DM Sans" pitchFamily="34" charset="-122"/>
                <a:cs typeface="DM Sans" pitchFamily="34" charset="-120"/>
                <a:sym typeface="Arial"/>
              </a:rPr>
              <a:t>We offer subscription plans that support patient across </a:t>
            </a:r>
          </a:p>
          <a:p>
            <a:pPr defTabSz="1219170">
              <a:lnSpc>
                <a:spcPts val="1848"/>
              </a:lnSpc>
              <a:buClr>
                <a:srgbClr val="000000"/>
              </a:buClr>
              <a:buSzPct val="100000"/>
              <a:defRPr/>
            </a:pPr>
            <a:r>
              <a:rPr lang="en-US" sz="1400" kern="0" spc="-28" dirty="0">
                <a:solidFill>
                  <a:srgbClr val="01240E">
                    <a:alpha val="99000"/>
                  </a:srgbClr>
                </a:solidFill>
                <a:latin typeface="DM Sans"/>
                <a:ea typeface="DM Sans" pitchFamily="34" charset="-122"/>
                <a:cs typeface="DM Sans" pitchFamily="34" charset="-120"/>
                <a:sym typeface="Arial"/>
              </a:rPr>
              <a:t>      weight management, mental wellbeing and several </a:t>
            </a:r>
          </a:p>
          <a:p>
            <a:pPr defTabSz="1219170">
              <a:lnSpc>
                <a:spcPts val="1848"/>
              </a:lnSpc>
              <a:buClr>
                <a:srgbClr val="000000"/>
              </a:buClr>
              <a:buSzPct val="100000"/>
              <a:defRPr/>
            </a:pPr>
            <a:r>
              <a:rPr lang="en-US" sz="1400" kern="0" spc="-28" dirty="0">
                <a:solidFill>
                  <a:srgbClr val="01240E">
                    <a:alpha val="99000"/>
                  </a:srgbClr>
                </a:solidFill>
                <a:latin typeface="DM Sans"/>
                <a:ea typeface="DM Sans" pitchFamily="34" charset="-122"/>
                <a:cs typeface="DM Sans" pitchFamily="34" charset="-120"/>
                <a:sym typeface="Arial"/>
              </a:rPr>
              <a:t>      Long-Term Condition</a:t>
            </a:r>
          </a:p>
          <a:p>
            <a:pPr defTabSz="1219170">
              <a:lnSpc>
                <a:spcPts val="1848"/>
              </a:lnSpc>
              <a:buClr>
                <a:srgbClr val="000000"/>
              </a:buClr>
              <a:buSzPct val="100000"/>
              <a:defRPr/>
            </a:pPr>
            <a:endParaRPr lang="en-US" sz="1400" kern="0" spc="-28" dirty="0">
              <a:solidFill>
                <a:srgbClr val="01240E">
                  <a:alpha val="99000"/>
                </a:srgbClr>
              </a:solidFill>
              <a:latin typeface="DM Sans"/>
              <a:ea typeface="DM Sans" pitchFamily="34" charset="-122"/>
              <a:cs typeface="DM Sans" pitchFamily="34" charset="-120"/>
              <a:sym typeface="Arial"/>
            </a:endParaRPr>
          </a:p>
          <a:p>
            <a:pPr marL="228594" indent="-228594" defTabSz="1219170">
              <a:lnSpc>
                <a:spcPts val="1848"/>
              </a:lnSpc>
              <a:buClr>
                <a:srgbClr val="000000"/>
              </a:buClr>
              <a:buSzPct val="100000"/>
              <a:buFont typeface="Arial" panose="020B0604020202020204" pitchFamily="34" charset="0"/>
              <a:buChar char="•"/>
              <a:defRPr/>
            </a:pPr>
            <a:r>
              <a:rPr lang="en-US" sz="1400" kern="0" spc="-28" dirty="0">
                <a:solidFill>
                  <a:srgbClr val="01240E">
                    <a:alpha val="99000"/>
                  </a:srgbClr>
                </a:solidFill>
                <a:latin typeface="DM Sans"/>
                <a:ea typeface="DM Sans" pitchFamily="34" charset="-122"/>
                <a:cs typeface="DM Sans" pitchFamily="34" charset="-120"/>
                <a:sym typeface="Arial"/>
              </a:rPr>
              <a:t>We offer subscription plans for real time continuous</a:t>
            </a:r>
          </a:p>
          <a:p>
            <a:pPr defTabSz="1219170">
              <a:lnSpc>
                <a:spcPts val="1848"/>
              </a:lnSpc>
              <a:buClr>
                <a:srgbClr val="000000"/>
              </a:buClr>
              <a:buSzPct val="100000"/>
              <a:defRPr/>
            </a:pPr>
            <a:r>
              <a:rPr lang="en-US" sz="1400" kern="0" spc="-28" dirty="0">
                <a:solidFill>
                  <a:srgbClr val="01240E">
                    <a:alpha val="99000"/>
                  </a:srgbClr>
                </a:solidFill>
                <a:latin typeface="DM Sans"/>
                <a:ea typeface="DM Sans" pitchFamily="34" charset="-122"/>
                <a:cs typeface="DM Sans" pitchFamily="34" charset="-120"/>
                <a:sym typeface="Arial"/>
              </a:rPr>
              <a:t>      monitoring of a patient and their families health for peace</a:t>
            </a:r>
          </a:p>
          <a:p>
            <a:pPr defTabSz="1219170">
              <a:lnSpc>
                <a:spcPts val="1848"/>
              </a:lnSpc>
              <a:buClr>
                <a:srgbClr val="000000"/>
              </a:buClr>
              <a:buSzPct val="100000"/>
              <a:defRPr/>
            </a:pPr>
            <a:r>
              <a:rPr lang="en-US" sz="1400" kern="0" spc="-28" dirty="0">
                <a:solidFill>
                  <a:srgbClr val="01240E">
                    <a:alpha val="99000"/>
                  </a:srgbClr>
                </a:solidFill>
                <a:latin typeface="DM Sans"/>
                <a:ea typeface="DM Sans" pitchFamily="34" charset="-122"/>
                <a:cs typeface="DM Sans" pitchFamily="34" charset="-120"/>
                <a:sym typeface="Arial"/>
              </a:rPr>
              <a:t>      of mind. </a:t>
            </a:r>
          </a:p>
          <a:p>
            <a:pPr defTabSz="1219170">
              <a:lnSpc>
                <a:spcPts val="1848"/>
              </a:lnSpc>
              <a:buClr>
                <a:srgbClr val="000000"/>
              </a:buClr>
              <a:defRPr/>
            </a:pPr>
            <a:endParaRPr lang="en-US" sz="1400" kern="0" spc="-28" dirty="0">
              <a:solidFill>
                <a:srgbClr val="01240E">
                  <a:alpha val="99000"/>
                </a:srgbClr>
              </a:solidFill>
              <a:latin typeface="DM Sans"/>
              <a:ea typeface="DM Sans" pitchFamily="34" charset="-122"/>
              <a:cs typeface="DM Sans" pitchFamily="34" charset="-120"/>
              <a:sym typeface="Arial"/>
            </a:endParaRPr>
          </a:p>
          <a:p>
            <a:pPr defTabSz="1219170">
              <a:lnSpc>
                <a:spcPts val="1848"/>
              </a:lnSpc>
              <a:buClr>
                <a:srgbClr val="000000"/>
              </a:buClr>
              <a:buSzPct val="100000"/>
              <a:defRPr/>
            </a:pPr>
            <a:r>
              <a:rPr lang="en-US" sz="1400" kern="0" spc="-28" dirty="0">
                <a:solidFill>
                  <a:srgbClr val="01240E">
                    <a:alpha val="99000"/>
                  </a:srgbClr>
                </a:solidFill>
                <a:latin typeface="DM Sans" pitchFamily="34" charset="0"/>
                <a:ea typeface="DM Sans" pitchFamily="34" charset="-122"/>
                <a:cs typeface="DM Sans" pitchFamily="34" charset="-120"/>
                <a:sym typeface="Arial"/>
              </a:rPr>
              <a:t>We turn health data into clinically actioned care.</a:t>
            </a:r>
          </a:p>
          <a:p>
            <a:pPr defTabSz="1219170">
              <a:lnSpc>
                <a:spcPts val="1848"/>
              </a:lnSpc>
              <a:buClr>
                <a:srgbClr val="000000"/>
              </a:buClr>
              <a:buSzPct val="100000"/>
              <a:defRPr/>
            </a:pPr>
            <a:r>
              <a:rPr lang="en-GB" sz="1400" kern="0" dirty="0">
                <a:solidFill>
                  <a:srgbClr val="000000"/>
                </a:solidFill>
                <a:latin typeface="Arial"/>
                <a:cs typeface="Arial"/>
                <a:sym typeface="Arial"/>
                <a:hlinkClick r:id="rId3"/>
              </a:rPr>
              <a:t>Virty</a:t>
            </a:r>
            <a:endParaRPr lang="en-US" sz="1400" kern="0" spc="-28" dirty="0">
              <a:solidFill>
                <a:srgbClr val="01240E">
                  <a:alpha val="99000"/>
                </a:srgbClr>
              </a:solidFill>
              <a:latin typeface="DM Sans" pitchFamily="34" charset="0"/>
              <a:ea typeface="DM Sans" pitchFamily="34" charset="-122"/>
              <a:cs typeface="DM Sans" pitchFamily="34" charset="-120"/>
              <a:sym typeface="Arial"/>
            </a:endParaRPr>
          </a:p>
        </p:txBody>
      </p:sp>
      <p:sp>
        <p:nvSpPr>
          <p:cNvPr id="9" name="Shape 7">
            <a:extLst>
              <a:ext uri="{FF2B5EF4-FFF2-40B4-BE49-F238E27FC236}">
                <a16:creationId xmlns:a16="http://schemas.microsoft.com/office/drawing/2014/main" id="{3B26AC80-254E-AD4C-F19D-AB8AF6AC38FE}"/>
              </a:ext>
            </a:extLst>
          </p:cNvPr>
          <p:cNvSpPr/>
          <p:nvPr/>
        </p:nvSpPr>
        <p:spPr>
          <a:xfrm>
            <a:off x="6078140" y="850901"/>
            <a:ext cx="5638800" cy="5022848"/>
          </a:xfrm>
          <a:prstGeom prst="roundRect">
            <a:avLst>
              <a:gd name="adj" fmla="val 7579"/>
            </a:avLst>
          </a:prstGeom>
          <a:solidFill>
            <a:schemeClr val="bg1"/>
          </a:solidFill>
          <a:ln>
            <a:solidFill>
              <a:schemeClr val="bg2"/>
            </a:solidFill>
          </a:ln>
        </p:spPr>
        <p:txBody>
          <a:bodyPr/>
          <a:lstStyle/>
          <a:p>
            <a:pPr defTabSz="1219170">
              <a:buClr>
                <a:srgbClr val="000000"/>
              </a:buClr>
              <a:defRPr/>
            </a:pPr>
            <a:endParaRPr lang="en-GB" sz="1867" kern="0">
              <a:solidFill>
                <a:srgbClr val="000000"/>
              </a:solidFill>
              <a:latin typeface="Arial"/>
              <a:cs typeface="Arial"/>
              <a:sym typeface="Arial"/>
            </a:endParaRPr>
          </a:p>
        </p:txBody>
      </p:sp>
      <p:sp>
        <p:nvSpPr>
          <p:cNvPr id="10" name="Text 8">
            <a:extLst>
              <a:ext uri="{FF2B5EF4-FFF2-40B4-BE49-F238E27FC236}">
                <a16:creationId xmlns:a16="http://schemas.microsoft.com/office/drawing/2014/main" id="{B2D6BA5B-8BD5-AB77-9466-8A4948B01727}"/>
              </a:ext>
            </a:extLst>
          </p:cNvPr>
          <p:cNvSpPr/>
          <p:nvPr/>
        </p:nvSpPr>
        <p:spPr>
          <a:xfrm>
            <a:off x="6323409" y="1014811"/>
            <a:ext cx="5842000" cy="317500"/>
          </a:xfrm>
          <a:prstGeom prst="rect">
            <a:avLst/>
          </a:prstGeom>
          <a:noFill/>
          <a:ln/>
        </p:spPr>
        <p:txBody>
          <a:bodyPr wrap="square" rtlCol="0" anchor="ctr"/>
          <a:lstStyle/>
          <a:p>
            <a:pPr defTabSz="1219170">
              <a:lnSpc>
                <a:spcPts val="2508"/>
              </a:lnSpc>
              <a:buClr>
                <a:srgbClr val="000000"/>
              </a:buClr>
              <a:defRPr/>
            </a:pPr>
            <a:r>
              <a:rPr lang="en-US" sz="1900" b="1" kern="0" spc="-37" dirty="0">
                <a:solidFill>
                  <a:srgbClr val="01240E">
                    <a:alpha val="99000"/>
                  </a:srgbClr>
                </a:solidFill>
                <a:latin typeface="DM Sans" pitchFamily="34" charset="0"/>
                <a:ea typeface="DM Sans" pitchFamily="34" charset="-122"/>
                <a:cs typeface="DM Sans" pitchFamily="34" charset="-120"/>
                <a:sym typeface="Arial"/>
              </a:rPr>
              <a:t>Why is Virty different</a:t>
            </a:r>
            <a:endParaRPr lang="en-US" sz="1900" kern="0" dirty="0">
              <a:solidFill>
                <a:srgbClr val="000000"/>
              </a:solidFill>
              <a:latin typeface="Arial"/>
              <a:cs typeface="Arial"/>
              <a:sym typeface="Arial"/>
            </a:endParaRPr>
          </a:p>
        </p:txBody>
      </p:sp>
      <p:sp>
        <p:nvSpPr>
          <p:cNvPr id="11" name="Text 9">
            <a:extLst>
              <a:ext uri="{FF2B5EF4-FFF2-40B4-BE49-F238E27FC236}">
                <a16:creationId xmlns:a16="http://schemas.microsoft.com/office/drawing/2014/main" id="{FB2142D9-C175-0BA1-80F1-E4FBE634D993}"/>
              </a:ext>
            </a:extLst>
          </p:cNvPr>
          <p:cNvSpPr/>
          <p:nvPr/>
        </p:nvSpPr>
        <p:spPr>
          <a:xfrm>
            <a:off x="6323410" y="1465263"/>
            <a:ext cx="5234781" cy="3708795"/>
          </a:xfrm>
          <a:prstGeom prst="rect">
            <a:avLst/>
          </a:prstGeom>
          <a:noFill/>
          <a:ln/>
        </p:spPr>
        <p:txBody>
          <a:bodyPr wrap="square" lIns="121920" tIns="60960" rIns="121920" bIns="60960" rtlCol="0" anchor="ctr"/>
          <a:lstStyle/>
          <a:p>
            <a:pPr marL="228594" indent="-228594" defTabSz="1219170">
              <a:lnSpc>
                <a:spcPts val="1848"/>
              </a:lnSpc>
              <a:buClr>
                <a:srgbClr val="000000"/>
              </a:buClr>
              <a:buSzPct val="100000"/>
              <a:buFont typeface="Arial"/>
              <a:buChar char="•"/>
              <a:defRPr/>
            </a:pPr>
            <a:r>
              <a:rPr lang="en-US" sz="1400" b="1" kern="0" spc="-48" dirty="0">
                <a:solidFill>
                  <a:srgbClr val="16A34A">
                    <a:alpha val="99000"/>
                  </a:srgbClr>
                </a:solidFill>
                <a:latin typeface="DM Sans" pitchFamily="34" charset="0"/>
                <a:ea typeface="DM Sans" pitchFamily="34" charset="-122"/>
                <a:cs typeface="DM Sans" pitchFamily="34" charset="-120"/>
                <a:sym typeface="Arial"/>
              </a:rPr>
              <a:t>Doctor Led Monitoring:</a:t>
            </a:r>
            <a:r>
              <a:rPr lang="en-US" sz="1400" kern="0" spc="-28" dirty="0">
                <a:solidFill>
                  <a:srgbClr val="01240E">
                    <a:alpha val="99000"/>
                  </a:srgbClr>
                </a:solidFill>
                <a:latin typeface="DM Sans" pitchFamily="34" charset="0"/>
                <a:ea typeface="DM Sans" pitchFamily="34" charset="-122"/>
                <a:cs typeface="DM Sans" pitchFamily="34" charset="-120"/>
                <a:sym typeface="Arial"/>
              </a:rPr>
              <a:t> for ongoing clinical oversight</a:t>
            </a:r>
            <a:endParaRPr lang="en-US" sz="1400" kern="0" dirty="0">
              <a:solidFill>
                <a:srgbClr val="000000"/>
              </a:solidFill>
              <a:latin typeface="Arial"/>
              <a:ea typeface="Calibri" panose="020F0502020204030204"/>
              <a:cs typeface="Calibri" panose="020F0502020204030204"/>
              <a:sym typeface="Arial"/>
            </a:endParaRPr>
          </a:p>
          <a:p>
            <a:pPr marL="228594" indent="-228594" defTabSz="1219170">
              <a:lnSpc>
                <a:spcPts val="1848"/>
              </a:lnSpc>
              <a:buClr>
                <a:srgbClr val="000000"/>
              </a:buClr>
              <a:buSzPct val="100000"/>
              <a:buFont typeface="Arial"/>
              <a:buChar char="•"/>
              <a:defRPr/>
            </a:pPr>
            <a:r>
              <a:rPr lang="en-US" sz="1400" b="1" kern="0" spc="-48" dirty="0">
                <a:solidFill>
                  <a:srgbClr val="16A34A">
                    <a:alpha val="99000"/>
                  </a:srgbClr>
                </a:solidFill>
                <a:latin typeface="DM Sans" pitchFamily="34" charset="0"/>
                <a:ea typeface="DM Sans" pitchFamily="34" charset="-122"/>
                <a:cs typeface="DM Sans" pitchFamily="34" charset="-120"/>
                <a:sym typeface="Arial"/>
              </a:rPr>
              <a:t>Data with meaning:</a:t>
            </a:r>
            <a:r>
              <a:rPr lang="en-US" sz="1400" kern="0" spc="-28" dirty="0">
                <a:solidFill>
                  <a:srgbClr val="01240E">
                    <a:alpha val="99000"/>
                  </a:srgbClr>
                </a:solidFill>
                <a:latin typeface="DM Sans" pitchFamily="34" charset="0"/>
                <a:ea typeface="DM Sans" pitchFamily="34" charset="-122"/>
                <a:cs typeface="DM Sans" pitchFamily="34" charset="-120"/>
                <a:sym typeface="Arial"/>
              </a:rPr>
              <a:t> wearable and health metrics are </a:t>
            </a:r>
          </a:p>
          <a:p>
            <a:pPr defTabSz="1219170">
              <a:lnSpc>
                <a:spcPts val="1848"/>
              </a:lnSpc>
              <a:buClr>
                <a:srgbClr val="000000"/>
              </a:buClr>
              <a:buSzPct val="100000"/>
              <a:defRPr/>
            </a:pPr>
            <a:r>
              <a:rPr lang="en-US" sz="1400" kern="0" spc="-28" dirty="0">
                <a:solidFill>
                  <a:srgbClr val="01240E">
                    <a:alpha val="99000"/>
                  </a:srgbClr>
                </a:solidFill>
                <a:latin typeface="DM Sans"/>
                <a:ea typeface="DM Sans" pitchFamily="34" charset="-122"/>
                <a:cs typeface="DM Sans" pitchFamily="34" charset="-120"/>
                <a:sym typeface="Arial"/>
              </a:rPr>
              <a:t>      interpreted and actionable insights are provided</a:t>
            </a:r>
            <a:endParaRPr lang="en-US" sz="1400" kern="0" dirty="0">
              <a:solidFill>
                <a:srgbClr val="000000"/>
              </a:solidFill>
              <a:latin typeface="DM Sans"/>
              <a:cs typeface="Arial"/>
              <a:sym typeface="Arial"/>
            </a:endParaRPr>
          </a:p>
          <a:p>
            <a:pPr marL="228594" indent="-228594" defTabSz="1219170">
              <a:lnSpc>
                <a:spcPts val="1848"/>
              </a:lnSpc>
              <a:buClr>
                <a:srgbClr val="000000"/>
              </a:buClr>
              <a:buSzPct val="100000"/>
              <a:buFont typeface="Arial"/>
              <a:buChar char="•"/>
              <a:defRPr/>
            </a:pPr>
            <a:r>
              <a:rPr lang="en-US" sz="1400" b="1" kern="0" spc="-48" dirty="0">
                <a:solidFill>
                  <a:srgbClr val="16A34A">
                    <a:alpha val="99000"/>
                  </a:srgbClr>
                </a:solidFill>
                <a:latin typeface="DM Sans" pitchFamily="34" charset="0"/>
                <a:ea typeface="DM Sans" pitchFamily="34" charset="-122"/>
                <a:cs typeface="DM Sans" pitchFamily="34" charset="-120"/>
                <a:sym typeface="Arial"/>
              </a:rPr>
              <a:t>Proactive prevention:</a:t>
            </a:r>
            <a:r>
              <a:rPr lang="en-US" sz="1400" b="1" kern="0" spc="-28" dirty="0">
                <a:solidFill>
                  <a:srgbClr val="01240E">
                    <a:alpha val="99000"/>
                  </a:srgbClr>
                </a:solidFill>
                <a:latin typeface="DM Sans" pitchFamily="34" charset="0"/>
                <a:ea typeface="DM Sans" pitchFamily="34" charset="-122"/>
                <a:cs typeface="DM Sans" pitchFamily="34" charset="-120"/>
                <a:sym typeface="Arial"/>
              </a:rPr>
              <a:t> </a:t>
            </a:r>
            <a:r>
              <a:rPr lang="en-US" sz="1400" kern="0" spc="-28" dirty="0">
                <a:solidFill>
                  <a:srgbClr val="01240E">
                    <a:alpha val="99000"/>
                  </a:srgbClr>
                </a:solidFill>
                <a:latin typeface="DM Sans" pitchFamily="34" charset="0"/>
                <a:ea typeface="DM Sans" pitchFamily="34" charset="-122"/>
                <a:cs typeface="DM Sans" pitchFamily="34" charset="-120"/>
                <a:sym typeface="Arial"/>
              </a:rPr>
              <a:t>early intervention before problems escalate</a:t>
            </a:r>
            <a:endParaRPr lang="en-US" sz="1400" kern="0" dirty="0">
              <a:solidFill>
                <a:srgbClr val="000000"/>
              </a:solidFill>
              <a:latin typeface="Arial"/>
              <a:ea typeface="Calibri" panose="020F0502020204030204"/>
              <a:cs typeface="Calibri" panose="020F0502020204030204"/>
              <a:sym typeface="Arial"/>
            </a:endParaRPr>
          </a:p>
          <a:p>
            <a:pPr marL="228594" indent="-228594" defTabSz="1219170">
              <a:lnSpc>
                <a:spcPts val="1848"/>
              </a:lnSpc>
              <a:buClr>
                <a:srgbClr val="000000"/>
              </a:buClr>
              <a:buSzPct val="100000"/>
              <a:buFont typeface="Arial"/>
              <a:buChar char="•"/>
              <a:defRPr/>
            </a:pPr>
            <a:r>
              <a:rPr lang="en-US" sz="1400" b="1" kern="0" spc="-48" dirty="0">
                <a:solidFill>
                  <a:srgbClr val="16A34A">
                    <a:alpha val="99000"/>
                  </a:srgbClr>
                </a:solidFill>
                <a:latin typeface="DM Sans"/>
                <a:ea typeface="DM Sans" pitchFamily="34" charset="-122"/>
                <a:cs typeface="DM Sans" pitchFamily="34" charset="-120"/>
                <a:sym typeface="Arial"/>
              </a:rPr>
              <a:t>Holistic care:</a:t>
            </a:r>
            <a:r>
              <a:rPr lang="en-US" sz="1400" b="1" kern="0" spc="-28" dirty="0">
                <a:solidFill>
                  <a:srgbClr val="01240E">
                    <a:alpha val="99000"/>
                  </a:srgbClr>
                </a:solidFill>
                <a:latin typeface="DM Sans"/>
                <a:ea typeface="DM Sans" pitchFamily="34" charset="-122"/>
                <a:cs typeface="DM Sans" pitchFamily="34" charset="-120"/>
                <a:sym typeface="Arial"/>
              </a:rPr>
              <a:t> </a:t>
            </a:r>
            <a:r>
              <a:rPr lang="en-US" sz="1400" kern="0" spc="-28" dirty="0">
                <a:solidFill>
                  <a:srgbClr val="01240E">
                    <a:alpha val="99000"/>
                  </a:srgbClr>
                </a:solidFill>
                <a:latin typeface="DM Sans"/>
                <a:ea typeface="DM Sans" pitchFamily="34" charset="-122"/>
                <a:cs typeface="DM Sans" pitchFamily="34" charset="-120"/>
                <a:sym typeface="Arial"/>
              </a:rPr>
              <a:t>such as lifestyle, nutrition and behaviour </a:t>
            </a:r>
          </a:p>
          <a:p>
            <a:pPr defTabSz="1219170">
              <a:lnSpc>
                <a:spcPts val="1848"/>
              </a:lnSpc>
              <a:buClr>
                <a:srgbClr val="000000"/>
              </a:buClr>
              <a:buSzPct val="100000"/>
              <a:defRPr/>
            </a:pPr>
            <a:r>
              <a:rPr lang="en-US" sz="1400" kern="0" spc="-28" dirty="0">
                <a:solidFill>
                  <a:srgbClr val="01240E">
                    <a:alpha val="99000"/>
                  </a:srgbClr>
                </a:solidFill>
                <a:latin typeface="DM Sans" pitchFamily="34" charset="0"/>
                <a:ea typeface="DM Sans" pitchFamily="34" charset="-122"/>
                <a:cs typeface="DM Sans" pitchFamily="34" charset="-120"/>
                <a:sym typeface="Arial"/>
              </a:rPr>
              <a:t>      change support</a:t>
            </a:r>
            <a:endParaRPr lang="en-US" sz="1400" kern="0" dirty="0">
              <a:solidFill>
                <a:srgbClr val="000000"/>
              </a:solidFill>
              <a:latin typeface="Arial"/>
              <a:cs typeface="Arial"/>
              <a:sym typeface="Arial"/>
            </a:endParaRPr>
          </a:p>
          <a:p>
            <a:pPr marL="228594" indent="-228594" defTabSz="1219170">
              <a:lnSpc>
                <a:spcPts val="1848"/>
              </a:lnSpc>
              <a:buClr>
                <a:srgbClr val="000000"/>
              </a:buClr>
              <a:buSzPct val="100000"/>
              <a:buFont typeface="Arial"/>
              <a:buChar char="•"/>
              <a:defRPr/>
            </a:pPr>
            <a:r>
              <a:rPr lang="en-US" sz="1400" b="1" kern="0" spc="-48" dirty="0">
                <a:solidFill>
                  <a:srgbClr val="16A34A">
                    <a:alpha val="99000"/>
                  </a:srgbClr>
                </a:solidFill>
                <a:latin typeface="DM Sans" pitchFamily="34" charset="0"/>
                <a:ea typeface="DM Sans" pitchFamily="34" charset="-122"/>
                <a:cs typeface="DM Sans" pitchFamily="34" charset="-120"/>
                <a:sym typeface="Arial"/>
              </a:rPr>
              <a:t>A circle of care:</a:t>
            </a:r>
            <a:r>
              <a:rPr lang="en-US" sz="1400" b="1" kern="0" spc="-28" dirty="0">
                <a:solidFill>
                  <a:srgbClr val="01240E">
                    <a:alpha val="99000"/>
                  </a:srgbClr>
                </a:solidFill>
                <a:latin typeface="DM Sans" pitchFamily="34" charset="0"/>
                <a:ea typeface="DM Sans" pitchFamily="34" charset="-122"/>
                <a:cs typeface="DM Sans" pitchFamily="34" charset="-120"/>
                <a:sym typeface="Arial"/>
              </a:rPr>
              <a:t> </a:t>
            </a:r>
            <a:r>
              <a:rPr lang="en-US" sz="1400" kern="0" spc="-28" dirty="0">
                <a:solidFill>
                  <a:srgbClr val="01240E">
                    <a:alpha val="99000"/>
                  </a:srgbClr>
                </a:solidFill>
                <a:latin typeface="DM Sans" pitchFamily="34" charset="0"/>
                <a:ea typeface="DM Sans" pitchFamily="34" charset="-122"/>
                <a:cs typeface="DM Sans" pitchFamily="34" charset="-120"/>
                <a:sym typeface="Arial"/>
              </a:rPr>
              <a:t>care is coordinated, not conflicting. Named clinicians are providing continuity and team-based care</a:t>
            </a:r>
            <a:endParaRPr lang="en-US" sz="1400" kern="0" dirty="0">
              <a:solidFill>
                <a:srgbClr val="000000"/>
              </a:solidFill>
              <a:latin typeface="Arial"/>
              <a:ea typeface="Calibri" panose="020F0502020204030204"/>
              <a:cs typeface="Calibri" panose="020F0502020204030204"/>
              <a:sym typeface="Arial"/>
            </a:endParaRPr>
          </a:p>
          <a:p>
            <a:pPr marL="228594" indent="-228594" defTabSz="1219170">
              <a:lnSpc>
                <a:spcPts val="1848"/>
              </a:lnSpc>
              <a:buClr>
                <a:srgbClr val="000000"/>
              </a:buClr>
              <a:buSzPct val="100000"/>
              <a:buFont typeface="Arial"/>
              <a:buChar char="•"/>
              <a:defRPr/>
            </a:pPr>
            <a:r>
              <a:rPr lang="en-US" sz="1400" b="1" kern="0" spc="-48" dirty="0">
                <a:solidFill>
                  <a:srgbClr val="16A34A">
                    <a:alpha val="99000"/>
                  </a:srgbClr>
                </a:solidFill>
                <a:latin typeface="DM Sans"/>
                <a:ea typeface="DM Sans" pitchFamily="34" charset="-122"/>
                <a:cs typeface="DM Sans" pitchFamily="34" charset="-120"/>
                <a:sym typeface="Arial"/>
              </a:rPr>
              <a:t>Local, pharmacy-led marketing:</a:t>
            </a:r>
            <a:r>
              <a:rPr lang="en-US" sz="1400" kern="0" spc="-28" dirty="0">
                <a:solidFill>
                  <a:srgbClr val="01240E">
                    <a:alpha val="99000"/>
                  </a:srgbClr>
                </a:solidFill>
                <a:latin typeface="DM Sans"/>
                <a:ea typeface="DM Sans" pitchFamily="34" charset="-122"/>
                <a:cs typeface="DM Sans" pitchFamily="34" charset="-120"/>
                <a:sym typeface="Arial"/>
              </a:rPr>
              <a:t> tailored to your community, patient demographics and growth ambitions</a:t>
            </a:r>
          </a:p>
          <a:p>
            <a:pPr marL="228594" indent="-228594" defTabSz="1219170">
              <a:lnSpc>
                <a:spcPts val="1848"/>
              </a:lnSpc>
              <a:buClr>
                <a:srgbClr val="000000"/>
              </a:buClr>
              <a:buSzPct val="100000"/>
              <a:buFont typeface="Arial"/>
              <a:buChar char="•"/>
              <a:defRPr/>
            </a:pPr>
            <a:r>
              <a:rPr lang="en-US" sz="1400" b="1" kern="0" spc="-48" dirty="0">
                <a:solidFill>
                  <a:srgbClr val="16A34A">
                    <a:alpha val="99000"/>
                  </a:srgbClr>
                </a:solidFill>
                <a:latin typeface="DM Sans"/>
                <a:cs typeface="Arial"/>
                <a:sym typeface="Arial"/>
              </a:rPr>
              <a:t>Governance Support: </a:t>
            </a:r>
            <a:r>
              <a:rPr lang="en-GB" sz="1400" kern="0" dirty="0">
                <a:solidFill>
                  <a:srgbClr val="000000"/>
                </a:solidFill>
                <a:latin typeface="DM Sans"/>
                <a:cs typeface="Arial"/>
                <a:sym typeface="Arial"/>
              </a:rPr>
              <a:t>Virty provides structured clinical governance with doctor oversight, prescribing    responsibility, escalation of complex cases, and ongoing reviews, educing workload and removing risk for  risk for pharmacists.</a:t>
            </a:r>
          </a:p>
        </p:txBody>
      </p:sp>
      <p:sp>
        <p:nvSpPr>
          <p:cNvPr id="13" name="Text 11">
            <a:extLst>
              <a:ext uri="{FF2B5EF4-FFF2-40B4-BE49-F238E27FC236}">
                <a16:creationId xmlns:a16="http://schemas.microsoft.com/office/drawing/2014/main" id="{48BD866D-0057-B756-9B5E-51FB8125A67E}"/>
              </a:ext>
            </a:extLst>
          </p:cNvPr>
          <p:cNvSpPr/>
          <p:nvPr/>
        </p:nvSpPr>
        <p:spPr>
          <a:xfrm>
            <a:off x="320279" y="6019404"/>
            <a:ext cx="11738372" cy="609600"/>
          </a:xfrm>
          <a:prstGeom prst="rect">
            <a:avLst/>
          </a:prstGeom>
          <a:noFill/>
          <a:ln/>
        </p:spPr>
        <p:txBody>
          <a:bodyPr wrap="square" rtlCol="0" anchor="ctr"/>
          <a:lstStyle/>
          <a:p>
            <a:pPr defTabSz="1219170">
              <a:lnSpc>
                <a:spcPts val="2376"/>
              </a:lnSpc>
              <a:buClr>
                <a:srgbClr val="000000"/>
              </a:buClr>
              <a:defRPr/>
            </a:pPr>
            <a:r>
              <a:rPr lang="en-US" b="1" kern="0" spc="-36" dirty="0">
                <a:solidFill>
                  <a:srgbClr val="16A34A">
                    <a:alpha val="99000"/>
                  </a:srgbClr>
                </a:solidFill>
                <a:latin typeface="DM Sans" pitchFamily="34" charset="0"/>
                <a:ea typeface="DM Sans" pitchFamily="34" charset="-122"/>
                <a:cs typeface="DM Sans" pitchFamily="34" charset="-120"/>
                <a:sym typeface="Arial"/>
              </a:rPr>
              <a:t>Virty helps you provide wrap-around, clinically governed care that complements the trusted patient relationship.</a:t>
            </a:r>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387867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9"/>
        </a:solidFill>
        <a:effectLst/>
      </p:bgPr>
    </p:bg>
    <p:spTree>
      <p:nvGrpSpPr>
        <p:cNvPr id="1" name="">
          <a:extLst>
            <a:ext uri="{FF2B5EF4-FFF2-40B4-BE49-F238E27FC236}">
              <a16:creationId xmlns:a16="http://schemas.microsoft.com/office/drawing/2014/main" id="{51C37986-736C-35A7-85CF-1977D1EACD11}"/>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743C7C7A-82B0-8BDD-92B1-18A5775348AD}"/>
              </a:ext>
            </a:extLst>
          </p:cNvPr>
          <p:cNvSpPr/>
          <p:nvPr/>
        </p:nvSpPr>
        <p:spPr>
          <a:xfrm>
            <a:off x="254000" y="228601"/>
            <a:ext cx="8350251" cy="368300"/>
          </a:xfrm>
          <a:prstGeom prst="rect">
            <a:avLst/>
          </a:prstGeom>
          <a:noFill/>
          <a:ln/>
        </p:spPr>
        <p:txBody>
          <a:bodyPr wrap="square" rtlCol="0" anchor="ctr"/>
          <a:lstStyle/>
          <a:p>
            <a:pPr defTabSz="1219170">
              <a:lnSpc>
                <a:spcPts val="2880"/>
              </a:lnSpc>
              <a:defRPr/>
            </a:pPr>
            <a:endParaRPr lang="en-US" sz="2400">
              <a:solidFill>
                <a:prstClr val="black"/>
              </a:solidFill>
              <a:latin typeface="Calibri" panose="020F0502020204030204"/>
            </a:endParaRPr>
          </a:p>
        </p:txBody>
      </p:sp>
      <p:sp>
        <p:nvSpPr>
          <p:cNvPr id="6" name="Shape 4">
            <a:extLst>
              <a:ext uri="{FF2B5EF4-FFF2-40B4-BE49-F238E27FC236}">
                <a16:creationId xmlns:a16="http://schemas.microsoft.com/office/drawing/2014/main" id="{52060A6F-28F6-D6DF-885E-584838C53D6E}"/>
              </a:ext>
            </a:extLst>
          </p:cNvPr>
          <p:cNvSpPr/>
          <p:nvPr/>
        </p:nvSpPr>
        <p:spPr>
          <a:xfrm>
            <a:off x="558800" y="1187451"/>
            <a:ext cx="5232400" cy="23241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7" name="Text 5">
            <a:extLst>
              <a:ext uri="{FF2B5EF4-FFF2-40B4-BE49-F238E27FC236}">
                <a16:creationId xmlns:a16="http://schemas.microsoft.com/office/drawing/2014/main" id="{103D3C5D-42E5-D0DE-B92C-41EF8585A898}"/>
              </a:ext>
            </a:extLst>
          </p:cNvPr>
          <p:cNvSpPr/>
          <p:nvPr/>
        </p:nvSpPr>
        <p:spPr>
          <a:xfrm>
            <a:off x="254025" y="233667"/>
            <a:ext cx="3193739" cy="361220"/>
          </a:xfrm>
          <a:prstGeom prst="rect">
            <a:avLst/>
          </a:prstGeom>
          <a:noFill/>
          <a:ln/>
        </p:spPr>
        <p:txBody>
          <a:bodyPr wrap="square" lIns="121920" tIns="60960" rIns="121920" bIns="60960" rtlCol="0" anchor="ctr"/>
          <a:lstStyle/>
          <a:p>
            <a:pPr defTabSz="1219170">
              <a:lnSpc>
                <a:spcPts val="2508"/>
              </a:lnSpc>
              <a:defRPr/>
            </a:pPr>
            <a:r>
              <a:rPr lang="en-US" sz="2400" b="1" kern="0" spc="-37" dirty="0" err="1">
                <a:solidFill>
                  <a:srgbClr val="01240E">
                    <a:alpha val="99000"/>
                  </a:srgbClr>
                </a:solidFill>
                <a:latin typeface="DM Sans"/>
                <a:ea typeface="DM Sans" pitchFamily="34" charset="-122"/>
                <a:cs typeface="DM Sans" pitchFamily="34" charset="-120"/>
              </a:rPr>
              <a:t>Virty</a:t>
            </a:r>
            <a:r>
              <a:rPr lang="en-US" sz="2400" b="1" kern="0" spc="-37" dirty="0">
                <a:solidFill>
                  <a:srgbClr val="01240E">
                    <a:alpha val="99000"/>
                  </a:srgbClr>
                </a:solidFill>
                <a:latin typeface="DM Sans"/>
                <a:ea typeface="DM Sans" pitchFamily="34" charset="-122"/>
                <a:cs typeface="DM Sans" pitchFamily="34" charset="-120"/>
              </a:rPr>
              <a:t> Plans launched </a:t>
            </a:r>
            <a:endParaRPr lang="en-US" sz="2400" dirty="0">
              <a:solidFill>
                <a:prstClr val="black"/>
              </a:solidFill>
              <a:latin typeface="DM Sans"/>
            </a:endParaRPr>
          </a:p>
        </p:txBody>
      </p:sp>
      <p:sp>
        <p:nvSpPr>
          <p:cNvPr id="12" name="Text 10">
            <a:extLst>
              <a:ext uri="{FF2B5EF4-FFF2-40B4-BE49-F238E27FC236}">
                <a16:creationId xmlns:a16="http://schemas.microsoft.com/office/drawing/2014/main" id="{11CA9468-1776-1144-3340-B40DEF5AB943}"/>
              </a:ext>
            </a:extLst>
          </p:cNvPr>
          <p:cNvSpPr/>
          <p:nvPr/>
        </p:nvSpPr>
        <p:spPr>
          <a:xfrm>
            <a:off x="6323409" y="5523761"/>
            <a:ext cx="5378451" cy="234951"/>
          </a:xfrm>
          <a:prstGeom prst="rect">
            <a:avLst/>
          </a:prstGeom>
          <a:noFill/>
          <a:ln/>
        </p:spPr>
        <p:txBody>
          <a:bodyPr wrap="square" lIns="121920" tIns="60960" rIns="121920" bIns="60960" rtlCol="0" anchor="ctr"/>
          <a:lstStyle/>
          <a:p>
            <a:pPr defTabSz="1219170">
              <a:lnSpc>
                <a:spcPts val="1848"/>
              </a:lnSpc>
              <a:defRPr/>
            </a:pPr>
            <a:endParaRPr lang="en-US" sz="1400">
              <a:solidFill>
                <a:srgbClr val="CF6D2B">
                  <a:alpha val="99000"/>
                </a:srgbClr>
              </a:solidFill>
              <a:latin typeface="DM Sans"/>
              <a:hlinkClick r:id="rId3" action="ppaction://hlinksldjump"/>
            </a:endParaRPr>
          </a:p>
        </p:txBody>
      </p:sp>
      <p:sp>
        <p:nvSpPr>
          <p:cNvPr id="14" name="Text 12">
            <a:extLst>
              <a:ext uri="{FF2B5EF4-FFF2-40B4-BE49-F238E27FC236}">
                <a16:creationId xmlns:a16="http://schemas.microsoft.com/office/drawing/2014/main" id="{A8C67D56-72F4-CF98-DC99-64BDF5D8BBE9}"/>
              </a:ext>
            </a:extLst>
          </p:cNvPr>
          <p:cNvSpPr/>
          <p:nvPr/>
        </p:nvSpPr>
        <p:spPr>
          <a:xfrm>
            <a:off x="796131" y="5428743"/>
            <a:ext cx="4686300" cy="234951"/>
          </a:xfrm>
          <a:prstGeom prst="rect">
            <a:avLst/>
          </a:prstGeom>
          <a:noFill/>
          <a:ln/>
        </p:spPr>
        <p:txBody>
          <a:bodyPr wrap="square" lIns="121920" tIns="60960" rIns="121920" bIns="60960" rtlCol="0" anchor="ctr"/>
          <a:lstStyle/>
          <a:p>
            <a:pPr defTabSz="1219170">
              <a:lnSpc>
                <a:spcPts val="1848"/>
              </a:lnSpc>
              <a:defRPr/>
            </a:pPr>
            <a:endParaRPr lang="en-US" sz="1400">
              <a:solidFill>
                <a:srgbClr val="ED7D31"/>
              </a:solidFill>
              <a:latin typeface="DM Sans"/>
              <a:hlinkClick r:id="" action="ppaction://noaction"/>
            </a:endParaRPr>
          </a:p>
        </p:txBody>
      </p:sp>
      <p:sp>
        <p:nvSpPr>
          <p:cNvPr id="15" name="Text 10">
            <a:hlinkClick r:id="" action="ppaction://noaction"/>
            <a:extLst>
              <a:ext uri="{FF2B5EF4-FFF2-40B4-BE49-F238E27FC236}">
                <a16:creationId xmlns:a16="http://schemas.microsoft.com/office/drawing/2014/main" id="{D8DD15B7-1EA2-1B33-6C79-3A6F824452AF}"/>
              </a:ext>
            </a:extLst>
          </p:cNvPr>
          <p:cNvSpPr/>
          <p:nvPr/>
        </p:nvSpPr>
        <p:spPr>
          <a:xfrm>
            <a:off x="6323409" y="5330537"/>
            <a:ext cx="5378451" cy="234951"/>
          </a:xfrm>
          <a:prstGeom prst="rect">
            <a:avLst/>
          </a:prstGeom>
          <a:noFill/>
          <a:ln/>
        </p:spPr>
        <p:txBody>
          <a:bodyPr wrap="square" lIns="121920" tIns="60960" rIns="121920" bIns="60960" rtlCol="0" anchor="ctr"/>
          <a:lstStyle/>
          <a:p>
            <a:pPr defTabSz="1219170">
              <a:lnSpc>
                <a:spcPts val="1848"/>
              </a:lnSpc>
              <a:defRPr/>
            </a:pPr>
            <a:endParaRPr lang="en-US" sz="1400" u="sng">
              <a:solidFill>
                <a:srgbClr val="CE6C2B"/>
              </a:solidFill>
              <a:latin typeface="DM Sans"/>
            </a:endParaRPr>
          </a:p>
        </p:txBody>
      </p:sp>
      <p:sp>
        <p:nvSpPr>
          <p:cNvPr id="23" name="Shape 3">
            <a:extLst>
              <a:ext uri="{FF2B5EF4-FFF2-40B4-BE49-F238E27FC236}">
                <a16:creationId xmlns:a16="http://schemas.microsoft.com/office/drawing/2014/main" id="{3D0661D7-083F-3ABF-E506-2A5A801418C8}"/>
              </a:ext>
            </a:extLst>
          </p:cNvPr>
          <p:cNvSpPr/>
          <p:nvPr/>
        </p:nvSpPr>
        <p:spPr>
          <a:xfrm>
            <a:off x="248895" y="975743"/>
            <a:ext cx="5603019" cy="5571315"/>
          </a:xfrm>
          <a:prstGeom prst="roundRect">
            <a:avLst>
              <a:gd name="adj" fmla="val 7579"/>
            </a:avLst>
          </a:prstGeom>
          <a:solidFill>
            <a:srgbClr val="14532D"/>
          </a:solidFill>
          <a:ln>
            <a:solidFill>
              <a:schemeClr val="bg2"/>
            </a:solidFill>
          </a:ln>
        </p:spPr>
        <p:txBody>
          <a:bodyPr lIns="121920" tIns="60960" rIns="121920" bIns="60960" anchor="t"/>
          <a:lstStyle/>
          <a:p>
            <a:pPr defTabSz="1219170">
              <a:defRPr/>
            </a:pPr>
            <a:endParaRPr lang="en-GB" sz="1400" dirty="0">
              <a:solidFill>
                <a:prstClr val="black"/>
              </a:solidFill>
              <a:latin typeface="DM Sans"/>
            </a:endParaRPr>
          </a:p>
          <a:p>
            <a:pPr defTabSz="1219170">
              <a:defRPr/>
            </a:pPr>
            <a:endParaRPr lang="en-GB" sz="1400" dirty="0">
              <a:solidFill>
                <a:prstClr val="white"/>
              </a:solidFill>
              <a:latin typeface="DM Sans"/>
            </a:endParaRPr>
          </a:p>
          <a:p>
            <a:pPr defTabSz="1219170">
              <a:defRPr/>
            </a:pPr>
            <a:endParaRPr lang="en-GB" sz="1467" dirty="0">
              <a:solidFill>
                <a:prstClr val="white"/>
              </a:solidFill>
              <a:latin typeface="DM Sans"/>
              <a:ea typeface="Calibri"/>
              <a:cs typeface="Calibri"/>
            </a:endParaRPr>
          </a:p>
          <a:p>
            <a:pPr defTabSz="1219170">
              <a:defRPr/>
            </a:pPr>
            <a:endParaRPr lang="en-GB" sz="1467" dirty="0">
              <a:solidFill>
                <a:prstClr val="white"/>
              </a:solidFill>
              <a:latin typeface="DM Sans"/>
              <a:ea typeface="Calibri"/>
              <a:cs typeface="Calibri"/>
            </a:endParaRPr>
          </a:p>
          <a:p>
            <a:pPr defTabSz="1219170">
              <a:defRPr/>
            </a:pPr>
            <a:r>
              <a:rPr lang="en-GB" sz="1467" dirty="0">
                <a:solidFill>
                  <a:prstClr val="white"/>
                </a:solidFill>
                <a:latin typeface="DM Sans"/>
                <a:ea typeface="Calibri"/>
                <a:cs typeface="Calibri"/>
              </a:rPr>
              <a:t>A digital subscription where doctors monitor a patient’s wearable health data (e.g. heart rate, blood pressure) 24/7.</a:t>
            </a:r>
            <a:br>
              <a:rPr lang="en-GB" sz="1467" dirty="0">
                <a:solidFill>
                  <a:prstClr val="white"/>
                </a:solidFill>
                <a:latin typeface="DM Sans"/>
              </a:rPr>
            </a:br>
            <a:endParaRPr lang="en-GB" sz="1467" dirty="0">
              <a:solidFill>
                <a:prstClr val="white"/>
              </a:solidFill>
              <a:latin typeface="DM Sans"/>
              <a:ea typeface="Calibri"/>
              <a:cs typeface="Calibri"/>
            </a:endParaRPr>
          </a:p>
          <a:p>
            <a:pPr defTabSz="1219170">
              <a:defRPr/>
            </a:pPr>
            <a:r>
              <a:rPr lang="en-GB" sz="1467" dirty="0">
                <a:solidFill>
                  <a:prstClr val="white"/>
                </a:solidFill>
                <a:latin typeface="DM Sans"/>
                <a:ea typeface="Calibri"/>
                <a:cs typeface="Calibri"/>
              </a:rPr>
              <a:t>If anything, unusual is detected, a clinician reviews it and contacts the patient directly.</a:t>
            </a:r>
          </a:p>
          <a:p>
            <a:pPr defTabSz="1219170">
              <a:defRPr/>
            </a:pPr>
            <a:endParaRPr lang="en-GB" sz="1467" dirty="0">
              <a:solidFill>
                <a:prstClr val="white"/>
              </a:solidFill>
              <a:latin typeface="DM Sans"/>
              <a:ea typeface="Calibri"/>
              <a:cs typeface="Calibri"/>
            </a:endParaRPr>
          </a:p>
          <a:p>
            <a:pPr defTabSz="1219170">
              <a:defRPr/>
            </a:pPr>
            <a:r>
              <a:rPr lang="en-GB" sz="1467" dirty="0">
                <a:solidFill>
                  <a:prstClr val="white"/>
                </a:solidFill>
                <a:latin typeface="DM Sans"/>
                <a:ea typeface="Calibri"/>
                <a:cs typeface="Calibri"/>
              </a:rPr>
              <a:t>Ongoing medical monitoring and reassurance between GP appointments.</a:t>
            </a:r>
          </a:p>
        </p:txBody>
      </p:sp>
      <p:sp>
        <p:nvSpPr>
          <p:cNvPr id="24" name="Shape 3">
            <a:extLst>
              <a:ext uri="{FF2B5EF4-FFF2-40B4-BE49-F238E27FC236}">
                <a16:creationId xmlns:a16="http://schemas.microsoft.com/office/drawing/2014/main" id="{47AFB122-E8AD-38C2-AB4E-4EA226E3FCF4}"/>
              </a:ext>
            </a:extLst>
          </p:cNvPr>
          <p:cNvSpPr/>
          <p:nvPr/>
        </p:nvSpPr>
        <p:spPr>
          <a:xfrm>
            <a:off x="6076795" y="936389"/>
            <a:ext cx="5902821" cy="5571315"/>
          </a:xfrm>
          <a:prstGeom prst="roundRect">
            <a:avLst>
              <a:gd name="adj" fmla="val 7579"/>
            </a:avLst>
          </a:prstGeom>
          <a:solidFill>
            <a:srgbClr val="14532D"/>
          </a:solidFill>
          <a:ln>
            <a:solidFill>
              <a:schemeClr val="bg2"/>
            </a:solidFill>
          </a:ln>
        </p:spPr>
        <p:txBody>
          <a:bodyPr lIns="121920" tIns="60960" rIns="121920" bIns="60960" anchor="t"/>
          <a:lstStyle/>
          <a:p>
            <a:pPr defTabSz="1219170">
              <a:defRPr/>
            </a:pPr>
            <a:endParaRPr lang="en-US" sz="2400" b="1" dirty="0">
              <a:solidFill>
                <a:prstClr val="white"/>
              </a:solidFill>
              <a:latin typeface="DM Sans"/>
              <a:ea typeface="Calibri"/>
              <a:cs typeface="Calibri"/>
            </a:endParaRPr>
          </a:p>
          <a:p>
            <a:pPr defTabSz="1219170">
              <a:defRPr/>
            </a:pPr>
            <a:endParaRPr lang="en-GB" sz="1467" dirty="0">
              <a:solidFill>
                <a:prstClr val="white"/>
              </a:solidFill>
              <a:latin typeface="DM Sans"/>
            </a:endParaRPr>
          </a:p>
          <a:p>
            <a:pPr defTabSz="1219170">
              <a:defRPr/>
            </a:pPr>
            <a:endParaRPr lang="en-GB" sz="1467" dirty="0">
              <a:solidFill>
                <a:prstClr val="white"/>
              </a:solidFill>
              <a:latin typeface="DM Sans"/>
              <a:ea typeface="Calibri"/>
              <a:cs typeface="Calibri"/>
            </a:endParaRPr>
          </a:p>
          <a:p>
            <a:pPr defTabSz="1219170">
              <a:defRPr/>
            </a:pPr>
            <a:endParaRPr lang="en-GB" sz="1467" dirty="0">
              <a:solidFill>
                <a:prstClr val="white"/>
              </a:solidFill>
              <a:latin typeface="DM Sans"/>
              <a:ea typeface="Calibri"/>
              <a:cs typeface="Calibri"/>
            </a:endParaRPr>
          </a:p>
          <a:p>
            <a:pPr defTabSz="1219170">
              <a:defRPr/>
            </a:pPr>
            <a:endParaRPr lang="en-GB" sz="1467" dirty="0">
              <a:solidFill>
                <a:prstClr val="white"/>
              </a:solidFill>
              <a:latin typeface="DM Sans"/>
              <a:ea typeface="Calibri"/>
              <a:cs typeface="Calibri"/>
            </a:endParaRPr>
          </a:p>
        </p:txBody>
      </p:sp>
      <p:sp>
        <p:nvSpPr>
          <p:cNvPr id="8" name="TextBox 7">
            <a:extLst>
              <a:ext uri="{FF2B5EF4-FFF2-40B4-BE49-F238E27FC236}">
                <a16:creationId xmlns:a16="http://schemas.microsoft.com/office/drawing/2014/main" id="{BAEC2629-5F49-7C64-A037-0F4D3D94B67D}"/>
              </a:ext>
            </a:extLst>
          </p:cNvPr>
          <p:cNvSpPr txBox="1"/>
          <p:nvPr/>
        </p:nvSpPr>
        <p:spPr>
          <a:xfrm>
            <a:off x="417243" y="1080879"/>
            <a:ext cx="3657599"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defRPr/>
            </a:pPr>
            <a:r>
              <a:rPr lang="en-GB" sz="2400" b="1" dirty="0">
                <a:solidFill>
                  <a:prstClr val="white"/>
                </a:solidFill>
                <a:latin typeface="DM Sans"/>
                <a:ea typeface="Calibri"/>
                <a:cs typeface="Calibri"/>
              </a:rPr>
              <a:t>Health Protect</a:t>
            </a:r>
          </a:p>
          <a:p>
            <a:pPr defTabSz="1219170">
              <a:defRPr/>
            </a:pPr>
            <a:r>
              <a:rPr lang="en-GB" sz="1600" b="1" dirty="0">
                <a:solidFill>
                  <a:prstClr val="white"/>
                </a:solidFill>
                <a:latin typeface="DM Sans"/>
                <a:ea typeface="Calibri"/>
                <a:cs typeface="Calibri"/>
              </a:rPr>
              <a:t>£45/month</a:t>
            </a:r>
            <a:endParaRPr lang="en-GB" sz="1600" b="1" dirty="0">
              <a:solidFill>
                <a:prstClr val="white"/>
              </a:solidFill>
              <a:latin typeface="DM Sans"/>
            </a:endParaRPr>
          </a:p>
        </p:txBody>
      </p:sp>
      <p:pic>
        <p:nvPicPr>
          <p:cNvPr id="20" name="Picture 19">
            <a:extLst>
              <a:ext uri="{FF2B5EF4-FFF2-40B4-BE49-F238E27FC236}">
                <a16:creationId xmlns:a16="http://schemas.microsoft.com/office/drawing/2014/main" id="{5FFF63B5-BC8D-A34F-3155-7BF2B90FA900}"/>
              </a:ext>
            </a:extLst>
          </p:cNvPr>
          <p:cNvPicPr>
            <a:picLocks noChangeAspect="1"/>
          </p:cNvPicPr>
          <p:nvPr/>
        </p:nvPicPr>
        <p:blipFill>
          <a:blip r:embed="rId4"/>
          <a:srcRect t="4072" r="3318" b="5509"/>
          <a:stretch>
            <a:fillRect/>
          </a:stretch>
        </p:blipFill>
        <p:spPr>
          <a:xfrm>
            <a:off x="1428545" y="3654201"/>
            <a:ext cx="3000059" cy="2856492"/>
          </a:xfrm>
          <a:prstGeom prst="rect">
            <a:avLst/>
          </a:prstGeom>
        </p:spPr>
      </p:pic>
      <p:sp>
        <p:nvSpPr>
          <p:cNvPr id="9" name="TextBox 8">
            <a:extLst>
              <a:ext uri="{FF2B5EF4-FFF2-40B4-BE49-F238E27FC236}">
                <a16:creationId xmlns:a16="http://schemas.microsoft.com/office/drawing/2014/main" id="{643BCAFC-4FCC-27C5-45E0-F1277B4DEEEB}"/>
              </a:ext>
            </a:extLst>
          </p:cNvPr>
          <p:cNvSpPr txBox="1"/>
          <p:nvPr/>
        </p:nvSpPr>
        <p:spPr>
          <a:xfrm>
            <a:off x="6277130" y="1186721"/>
            <a:ext cx="3864396" cy="135421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defRPr/>
            </a:pPr>
            <a:r>
              <a:rPr lang="en-US" sz="2400" b="1" dirty="0">
                <a:solidFill>
                  <a:srgbClr val="FFFFFF"/>
                </a:solidFill>
                <a:latin typeface="DM Sans"/>
              </a:rPr>
              <a:t>Weight Journey</a:t>
            </a:r>
          </a:p>
          <a:p>
            <a:pPr defTabSz="1219170">
              <a:defRPr/>
            </a:pPr>
            <a:r>
              <a:rPr lang="en-US" sz="1600" b="1" dirty="0">
                <a:solidFill>
                  <a:srgbClr val="FFFFFF"/>
                </a:solidFill>
                <a:latin typeface="DM Sans"/>
              </a:rPr>
              <a:t>Express £8/month</a:t>
            </a:r>
          </a:p>
          <a:p>
            <a:pPr defTabSz="1219170">
              <a:defRPr/>
            </a:pPr>
            <a:r>
              <a:rPr lang="en-US" sz="1600" b="1" dirty="0">
                <a:solidFill>
                  <a:srgbClr val="FFFFFF"/>
                </a:solidFill>
                <a:latin typeface="DM Sans"/>
              </a:rPr>
              <a:t>Premium £38/month</a:t>
            </a:r>
            <a:endParaRPr lang="en-GB" sz="1600" dirty="0">
              <a:solidFill>
                <a:prstClr val="black"/>
              </a:solidFill>
              <a:latin typeface="Calibri" panose="020F0502020204030204"/>
            </a:endParaRPr>
          </a:p>
          <a:p>
            <a:pPr algn="ctr" defTabSz="1219170">
              <a:defRPr/>
            </a:pPr>
            <a:endParaRPr lang="en-GB" sz="2400" dirty="0">
              <a:solidFill>
                <a:prstClr val="black"/>
              </a:solidFill>
              <a:latin typeface="Calibri" panose="020F0502020204030204"/>
            </a:endParaRPr>
          </a:p>
        </p:txBody>
      </p:sp>
      <p:pic>
        <p:nvPicPr>
          <p:cNvPr id="13" name="Picture 12" descr="A hand holding a cell phone&#10;&#10;AI-generated content may be incorrect.">
            <a:extLst>
              <a:ext uri="{FF2B5EF4-FFF2-40B4-BE49-F238E27FC236}">
                <a16:creationId xmlns:a16="http://schemas.microsoft.com/office/drawing/2014/main" id="{01E48008-54ED-0473-16D1-A77D13EDBCC5}"/>
              </a:ext>
            </a:extLst>
          </p:cNvPr>
          <p:cNvPicPr>
            <a:picLocks noChangeAspect="1"/>
          </p:cNvPicPr>
          <p:nvPr/>
        </p:nvPicPr>
        <p:blipFill>
          <a:blip r:embed="rId5"/>
          <a:srcRect l="5893" t="277" r="46776" b="-123"/>
          <a:stretch>
            <a:fillRect/>
          </a:stretch>
        </p:blipFill>
        <p:spPr>
          <a:xfrm>
            <a:off x="9620684" y="1489542"/>
            <a:ext cx="2350541" cy="4759449"/>
          </a:xfrm>
          <a:prstGeom prst="rect">
            <a:avLst/>
          </a:prstGeom>
        </p:spPr>
      </p:pic>
      <p:sp>
        <p:nvSpPr>
          <p:cNvPr id="17" name="TextBox 16">
            <a:extLst>
              <a:ext uri="{FF2B5EF4-FFF2-40B4-BE49-F238E27FC236}">
                <a16:creationId xmlns:a16="http://schemas.microsoft.com/office/drawing/2014/main" id="{48997F75-04A9-4887-9472-838EB5F65C2A}"/>
              </a:ext>
            </a:extLst>
          </p:cNvPr>
          <p:cNvSpPr txBox="1"/>
          <p:nvPr/>
        </p:nvSpPr>
        <p:spPr>
          <a:xfrm>
            <a:off x="6303989" y="1907980"/>
            <a:ext cx="3140711" cy="387894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defRPr/>
            </a:pPr>
            <a:r>
              <a:rPr lang="en-GB" sz="1467" dirty="0">
                <a:solidFill>
                  <a:srgbClr val="000000"/>
                </a:solidFill>
                <a:latin typeface="DM Sans"/>
                <a:ea typeface="Segoe UI"/>
                <a:cs typeface="Segoe UI"/>
              </a:rPr>
              <a:t>​</a:t>
            </a:r>
          </a:p>
          <a:p>
            <a:pPr defTabSz="1219170">
              <a:defRPr/>
            </a:pPr>
            <a:r>
              <a:rPr lang="en-GB" sz="1467" dirty="0">
                <a:solidFill>
                  <a:srgbClr val="FFFFFF"/>
                </a:solidFill>
                <a:latin typeface="DM Sans"/>
                <a:ea typeface="Segoe UI"/>
                <a:cs typeface="Segoe UI"/>
              </a:rPr>
              <a:t>A 12-month subscription plan</a:t>
            </a:r>
            <a:r>
              <a:rPr lang="en-US" sz="1467" dirty="0">
                <a:solidFill>
                  <a:srgbClr val="000000"/>
                </a:solidFill>
                <a:latin typeface="DM Sans"/>
                <a:ea typeface="Segoe UI"/>
                <a:cs typeface="Segoe UI"/>
              </a:rPr>
              <a:t>​</a:t>
            </a:r>
          </a:p>
          <a:p>
            <a:pPr defTabSz="1219170">
              <a:defRPr/>
            </a:pPr>
            <a:r>
              <a:rPr lang="en-GB" sz="1467" dirty="0">
                <a:solidFill>
                  <a:srgbClr val="FFFFFF"/>
                </a:solidFill>
                <a:latin typeface="DM Sans"/>
                <a:ea typeface="Segoe UI"/>
                <a:cs typeface="Segoe UI"/>
              </a:rPr>
              <a:t>Initial medical assessment, prescription and management plan.</a:t>
            </a:r>
            <a:r>
              <a:rPr lang="en-US" sz="1467" dirty="0">
                <a:solidFill>
                  <a:srgbClr val="000000"/>
                </a:solidFill>
                <a:latin typeface="DM Sans"/>
                <a:ea typeface="Segoe UI"/>
                <a:cs typeface="Segoe UI"/>
              </a:rPr>
              <a:t>​</a:t>
            </a:r>
          </a:p>
          <a:p>
            <a:pPr defTabSz="1219170">
              <a:defRPr/>
            </a:pPr>
            <a:r>
              <a:rPr lang="en-GB" sz="1467" dirty="0">
                <a:solidFill>
                  <a:srgbClr val="000000"/>
                </a:solidFill>
                <a:latin typeface="DM Sans"/>
                <a:ea typeface="Segoe UI"/>
                <a:cs typeface="Segoe UI"/>
              </a:rPr>
              <a:t>​</a:t>
            </a:r>
            <a:br>
              <a:rPr lang="en-GB" sz="1467" dirty="0">
                <a:solidFill>
                  <a:prstClr val="black"/>
                </a:solidFill>
                <a:latin typeface="DM Sans"/>
                <a:ea typeface="Segoe UI"/>
                <a:cs typeface="Segoe UI"/>
              </a:rPr>
            </a:br>
            <a:r>
              <a:rPr lang="en-GB" sz="1467" dirty="0">
                <a:solidFill>
                  <a:srgbClr val="FFFFFF"/>
                </a:solidFill>
                <a:latin typeface="DM Sans"/>
                <a:ea typeface="Segoe UI"/>
                <a:cs typeface="Segoe UI"/>
              </a:rPr>
              <a:t>Local pharmacy plans include three in-person reviews per year. Doctor peer-review of pharmacist clinical reviews including change in agent or dose.</a:t>
            </a:r>
          </a:p>
          <a:p>
            <a:pPr defTabSz="1219170">
              <a:defRPr/>
            </a:pPr>
            <a:endParaRPr lang="en-GB" sz="1467" dirty="0">
              <a:solidFill>
                <a:srgbClr val="FFFFFF"/>
              </a:solidFill>
              <a:latin typeface="DM Sans"/>
              <a:cs typeface="Segoe UI"/>
            </a:endParaRPr>
          </a:p>
          <a:p>
            <a:pPr defTabSz="1219170">
              <a:defRPr/>
            </a:pPr>
            <a:r>
              <a:rPr lang="en-GB" sz="1467" dirty="0">
                <a:solidFill>
                  <a:srgbClr val="FFFFFF"/>
                </a:solidFill>
                <a:latin typeface="DM Sans"/>
                <a:ea typeface="Calibri" panose="020F0502020204030204"/>
                <a:cs typeface="Segoe UI"/>
              </a:rPr>
              <a:t>Lifestyle change support with Premium</a:t>
            </a:r>
            <a:endParaRPr lang="en-GB" sz="2400" dirty="0">
              <a:solidFill>
                <a:prstClr val="black"/>
              </a:solidFill>
              <a:latin typeface="Calibri" panose="020F0502020204030204"/>
            </a:endParaRPr>
          </a:p>
          <a:p>
            <a:pPr algn="ctr" defTabSz="1219170">
              <a:defRPr/>
            </a:pPr>
            <a:endParaRPr lang="en-GB" sz="2400" dirty="0">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015841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p:nvPr/>
        </p:nvSpPr>
        <p:spPr>
          <a:xfrm>
            <a:off x="254000" y="362677"/>
            <a:ext cx="9721851" cy="368300"/>
          </a:xfrm>
          <a:prstGeom prst="rect">
            <a:avLst/>
          </a:prstGeom>
          <a:noFill/>
          <a:ln>
            <a:noFill/>
          </a:ln>
        </p:spPr>
        <p:txBody>
          <a:bodyPr spcFirstLastPara="1" wrap="square" lIns="121900" tIns="60933" rIns="121900" bIns="60933" anchor="ctr" anchorCtr="0">
            <a:noAutofit/>
          </a:bodyPr>
          <a:lstStyle/>
          <a:p>
            <a:pPr defTabSz="1219170">
              <a:lnSpc>
                <a:spcPct val="120000"/>
              </a:lnSpc>
              <a:buClr>
                <a:srgbClr val="01240E"/>
              </a:buClr>
              <a:buSzPts val="1800"/>
              <a:defRPr/>
            </a:pPr>
            <a:r>
              <a:rPr lang="en-GB" sz="2400" b="1" kern="0" dirty="0">
                <a:solidFill>
                  <a:srgbClr val="01240E"/>
                </a:solidFill>
                <a:latin typeface="DM Sans"/>
                <a:ea typeface="DM Sans"/>
                <a:cs typeface="DM Sans"/>
                <a:sym typeface="DM Sans"/>
              </a:rPr>
              <a:t>Virty: The Commercial Model for Pharmacies</a:t>
            </a:r>
            <a:endParaRPr sz="2400" kern="0" dirty="0">
              <a:solidFill>
                <a:srgbClr val="000000"/>
              </a:solidFill>
              <a:latin typeface="Calibri"/>
              <a:ea typeface="Calibri"/>
              <a:cs typeface="Calibri"/>
              <a:sym typeface="Calibri"/>
            </a:endParaRPr>
          </a:p>
        </p:txBody>
      </p:sp>
      <p:sp>
        <p:nvSpPr>
          <p:cNvPr id="234" name="Google Shape;234;p15"/>
          <p:cNvSpPr/>
          <p:nvPr/>
        </p:nvSpPr>
        <p:spPr>
          <a:xfrm>
            <a:off x="254000" y="1263650"/>
            <a:ext cx="7823200" cy="4527551"/>
          </a:xfrm>
          <a:prstGeom prst="rect">
            <a:avLst/>
          </a:prstGeom>
          <a:noFill/>
          <a:ln>
            <a:noFill/>
          </a:ln>
        </p:spPr>
        <p:txBody>
          <a:bodyPr spcFirstLastPara="1" wrap="square" lIns="121900" tIns="60933" rIns="121900" bIns="60933" anchor="t" anchorCtr="0">
            <a:noAutofit/>
          </a:bodyPr>
          <a:lstStyle/>
          <a:p>
            <a:pPr defTabSz="1219170">
              <a:buClr>
                <a:srgbClr val="000000"/>
              </a:buClr>
              <a:buSzPts val="1800"/>
              <a:defRPr/>
            </a:pPr>
            <a:endParaRPr sz="2400" kern="0">
              <a:solidFill>
                <a:srgbClr val="000000"/>
              </a:solidFill>
              <a:latin typeface="Calibri"/>
              <a:ea typeface="Calibri"/>
              <a:cs typeface="Calibri"/>
              <a:sym typeface="Calibri"/>
            </a:endParaRPr>
          </a:p>
        </p:txBody>
      </p:sp>
      <p:sp>
        <p:nvSpPr>
          <p:cNvPr id="235" name="Google Shape;235;p15"/>
          <p:cNvSpPr/>
          <p:nvPr/>
        </p:nvSpPr>
        <p:spPr>
          <a:xfrm>
            <a:off x="457201" y="2051051"/>
            <a:ext cx="3257551" cy="32131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800"/>
              <a:defRPr/>
            </a:pPr>
            <a:endParaRPr sz="2400" kern="0">
              <a:solidFill>
                <a:srgbClr val="000000"/>
              </a:solidFill>
              <a:latin typeface="Calibri"/>
              <a:ea typeface="Calibri"/>
              <a:cs typeface="Calibri"/>
              <a:sym typeface="Calibri"/>
            </a:endParaRPr>
          </a:p>
        </p:txBody>
      </p:sp>
      <p:sp>
        <p:nvSpPr>
          <p:cNvPr id="236" name="Google Shape;236;p15"/>
          <p:cNvSpPr/>
          <p:nvPr/>
        </p:nvSpPr>
        <p:spPr>
          <a:xfrm>
            <a:off x="4375151" y="2051051"/>
            <a:ext cx="3498851" cy="292100"/>
          </a:xfrm>
          <a:prstGeom prst="rect">
            <a:avLst/>
          </a:prstGeom>
          <a:noFill/>
          <a:ln>
            <a:noFill/>
          </a:ln>
        </p:spPr>
        <p:txBody>
          <a:bodyPr spcFirstLastPara="1" wrap="square" lIns="121900" tIns="60933" rIns="121900" bIns="60933" anchor="t" anchorCtr="0">
            <a:noAutofit/>
          </a:bodyPr>
          <a:lstStyle/>
          <a:p>
            <a:pPr defTabSz="1219170">
              <a:buClr>
                <a:srgbClr val="000000"/>
              </a:buClr>
              <a:buSzPts val="1800"/>
              <a:defRPr/>
            </a:pPr>
            <a:endParaRPr sz="2400" kern="0">
              <a:solidFill>
                <a:srgbClr val="000000"/>
              </a:solidFill>
              <a:latin typeface="Calibri"/>
              <a:ea typeface="Calibri"/>
              <a:cs typeface="Calibri"/>
              <a:sym typeface="Calibri"/>
            </a:endParaRPr>
          </a:p>
        </p:txBody>
      </p:sp>
      <p:sp>
        <p:nvSpPr>
          <p:cNvPr id="237" name="Google Shape;237;p15"/>
          <p:cNvSpPr/>
          <p:nvPr/>
        </p:nvSpPr>
        <p:spPr>
          <a:xfrm>
            <a:off x="724393" y="3909393"/>
            <a:ext cx="3235779" cy="2000352"/>
          </a:xfrm>
          <a:prstGeom prst="rect">
            <a:avLst/>
          </a:prstGeom>
          <a:noFill/>
          <a:ln>
            <a:noFill/>
          </a:ln>
        </p:spPr>
        <p:txBody>
          <a:bodyPr spcFirstLastPara="1" wrap="square" lIns="121900" tIns="60933" rIns="121900" bIns="60933" anchor="ctr" anchorCtr="0">
            <a:noAutofit/>
          </a:bodyPr>
          <a:lstStyle/>
          <a:p>
            <a:pPr defTabSz="1219170">
              <a:lnSpc>
                <a:spcPct val="132000"/>
              </a:lnSpc>
              <a:buClr>
                <a:srgbClr val="000000"/>
              </a:buClr>
              <a:buSzPts val="1050"/>
              <a:defRPr/>
            </a:pPr>
            <a:endParaRPr sz="1400" kern="0">
              <a:solidFill>
                <a:srgbClr val="000000"/>
              </a:solidFill>
              <a:latin typeface="DM Sans"/>
              <a:ea typeface="DM Sans"/>
              <a:cs typeface="DM Sans"/>
              <a:sym typeface="DM Sans"/>
            </a:endParaRPr>
          </a:p>
        </p:txBody>
      </p:sp>
      <p:sp>
        <p:nvSpPr>
          <p:cNvPr id="238" name="Google Shape;238;p15"/>
          <p:cNvSpPr/>
          <p:nvPr/>
        </p:nvSpPr>
        <p:spPr>
          <a:xfrm>
            <a:off x="350044" y="1015084"/>
            <a:ext cx="3634275" cy="5333739"/>
          </a:xfrm>
          <a:prstGeom prst="roundRect">
            <a:avLst>
              <a:gd name="adj" fmla="val 7986"/>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buSzPts val="1100"/>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b="1" kern="0">
              <a:solidFill>
                <a:srgbClr val="16A34A"/>
              </a:solidFill>
              <a:latin typeface="DM Sans"/>
              <a:ea typeface="DM Sans"/>
              <a:cs typeface="DM Sans"/>
              <a:sym typeface="DM Sans"/>
            </a:endParaRPr>
          </a:p>
          <a:p>
            <a:pPr defTabSz="1219170">
              <a:buClr>
                <a:srgbClr val="000000"/>
              </a:buClr>
              <a:defRPr/>
            </a:pPr>
            <a:r>
              <a:rPr lang="en-GB" sz="1467" b="1" kern="0">
                <a:solidFill>
                  <a:srgbClr val="16A34A"/>
                </a:solidFill>
                <a:latin typeface="DM Sans"/>
                <a:ea typeface="DM Sans"/>
                <a:cs typeface="DM Sans"/>
                <a:sym typeface="DM Sans"/>
              </a:rPr>
              <a:t>Pharmacy Role</a:t>
            </a:r>
            <a:endParaRPr sz="1467" kern="0">
              <a:solidFill>
                <a:srgbClr val="000000"/>
              </a:solidFill>
              <a:latin typeface="DM Sans"/>
              <a:ea typeface="DM Sans"/>
              <a:cs typeface="DM Sans"/>
              <a:sym typeface="DM Sans"/>
            </a:endParaRPr>
          </a:p>
          <a:p>
            <a:pPr defTabSz="1219170">
              <a:buClr>
                <a:srgbClr val="000000"/>
              </a:buClr>
              <a:defRPr/>
            </a:pPr>
            <a:r>
              <a:rPr lang="en-GB" sz="1467" kern="0">
                <a:solidFill>
                  <a:srgbClr val="000000"/>
                </a:solidFill>
                <a:latin typeface="DM Sans"/>
                <a:ea typeface="DM Sans"/>
                <a:cs typeface="DM Sans"/>
                <a:sym typeface="DM Sans"/>
              </a:rPr>
              <a:t>Identifying patients who may benefit</a:t>
            </a:r>
            <a:endParaRPr sz="2400" kern="0">
              <a:solidFill>
                <a:srgbClr val="000000"/>
              </a:solidFill>
              <a:latin typeface="Calibri"/>
              <a:ea typeface="Calibri"/>
              <a:cs typeface="Calibri"/>
              <a:sym typeface="Calibri"/>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p:txBody>
      </p:sp>
      <p:pic>
        <p:nvPicPr>
          <p:cNvPr id="239" name="Google Shape;239;p15" descr="preencoded.png"/>
          <p:cNvPicPr preferRelativeResize="0"/>
          <p:nvPr/>
        </p:nvPicPr>
        <p:blipFill rotWithShape="1">
          <a:blip r:embed="rId3">
            <a:alphaModFix/>
          </a:blip>
          <a:srcRect/>
          <a:stretch/>
        </p:blipFill>
        <p:spPr>
          <a:xfrm>
            <a:off x="4511675" y="3129756"/>
            <a:ext cx="127000" cy="279400"/>
          </a:xfrm>
          <a:prstGeom prst="rect">
            <a:avLst/>
          </a:prstGeom>
          <a:noFill/>
          <a:ln>
            <a:noFill/>
          </a:ln>
        </p:spPr>
      </p:pic>
      <p:sp>
        <p:nvSpPr>
          <p:cNvPr id="240" name="Google Shape;240;p15"/>
          <p:cNvSpPr txBox="1"/>
          <p:nvPr/>
        </p:nvSpPr>
        <p:spPr>
          <a:xfrm>
            <a:off x="464525" y="1163780"/>
            <a:ext cx="3234452" cy="1107941"/>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3200" kern="0">
                <a:solidFill>
                  <a:srgbClr val="16A34A"/>
                </a:solidFill>
                <a:latin typeface="DM Sans"/>
                <a:ea typeface="DM Sans"/>
                <a:cs typeface="DM Sans"/>
                <a:sym typeface="DM Sans"/>
              </a:rPr>
              <a:t>Health Protection</a:t>
            </a:r>
            <a:endParaRPr sz="3200" kern="0">
              <a:solidFill>
                <a:srgbClr val="16A34A"/>
              </a:solidFill>
              <a:latin typeface="DM Sans"/>
              <a:ea typeface="DM Sans"/>
              <a:cs typeface="DM Sans"/>
              <a:sym typeface="DM Sans"/>
            </a:endParaRPr>
          </a:p>
        </p:txBody>
      </p:sp>
      <p:sp>
        <p:nvSpPr>
          <p:cNvPr id="241" name="Google Shape;241;p15"/>
          <p:cNvSpPr txBox="1"/>
          <p:nvPr/>
        </p:nvSpPr>
        <p:spPr>
          <a:xfrm>
            <a:off x="464344" y="2274096"/>
            <a:ext cx="3059907" cy="697701"/>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867" i="1" kern="0">
                <a:solidFill>
                  <a:srgbClr val="01240E"/>
                </a:solidFill>
                <a:latin typeface="DM Sans"/>
                <a:ea typeface="DM Sans"/>
                <a:cs typeface="DM Sans"/>
                <a:sym typeface="DM Sans"/>
              </a:rPr>
              <a:t>Proactive doctor led health monitoring</a:t>
            </a:r>
            <a:endParaRPr sz="2400" i="1" kern="0">
              <a:solidFill>
                <a:srgbClr val="01240E"/>
              </a:solidFill>
              <a:latin typeface="Calibri"/>
              <a:ea typeface="Calibri"/>
              <a:cs typeface="Calibri"/>
              <a:sym typeface="Calibri"/>
            </a:endParaRPr>
          </a:p>
        </p:txBody>
      </p:sp>
      <p:sp>
        <p:nvSpPr>
          <p:cNvPr id="242" name="Google Shape;242;p15"/>
          <p:cNvSpPr/>
          <p:nvPr/>
        </p:nvSpPr>
        <p:spPr>
          <a:xfrm>
            <a:off x="4279106" y="1021039"/>
            <a:ext cx="3628321" cy="5321831"/>
          </a:xfrm>
          <a:prstGeom prst="roundRect">
            <a:avLst>
              <a:gd name="adj" fmla="val 7986"/>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defRPr/>
            </a:pPr>
            <a:endParaRPr sz="1467" b="1" kern="0">
              <a:solidFill>
                <a:srgbClr val="16A34A"/>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p:txBody>
      </p:sp>
      <p:sp>
        <p:nvSpPr>
          <p:cNvPr id="243" name="Google Shape;243;p15"/>
          <p:cNvSpPr txBox="1"/>
          <p:nvPr/>
        </p:nvSpPr>
        <p:spPr>
          <a:xfrm>
            <a:off x="4441213" y="1163782"/>
            <a:ext cx="2329577" cy="1107941"/>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3200" kern="0">
                <a:solidFill>
                  <a:srgbClr val="16A34A"/>
                </a:solidFill>
                <a:latin typeface="DM Sans"/>
                <a:ea typeface="DM Sans"/>
                <a:cs typeface="DM Sans"/>
                <a:sym typeface="DM Sans"/>
              </a:rPr>
              <a:t>Weight Journey</a:t>
            </a:r>
            <a:endParaRPr sz="3200" kern="0">
              <a:solidFill>
                <a:srgbClr val="000000"/>
              </a:solidFill>
              <a:latin typeface="Calibri"/>
              <a:ea typeface="Calibri"/>
              <a:cs typeface="Calibri"/>
              <a:sym typeface="Calibri"/>
            </a:endParaRPr>
          </a:p>
        </p:txBody>
      </p:sp>
      <p:sp>
        <p:nvSpPr>
          <p:cNvPr id="244" name="Google Shape;244;p15"/>
          <p:cNvSpPr txBox="1"/>
          <p:nvPr/>
        </p:nvSpPr>
        <p:spPr>
          <a:xfrm>
            <a:off x="4441031" y="2274093"/>
            <a:ext cx="3059907" cy="697701"/>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867" i="1" kern="0">
                <a:solidFill>
                  <a:srgbClr val="01240E"/>
                </a:solidFill>
                <a:latin typeface="DM Sans"/>
                <a:ea typeface="DM Sans"/>
                <a:cs typeface="DM Sans"/>
                <a:sym typeface="DM Sans"/>
              </a:rPr>
              <a:t>Structured doctor-led care and lifestyle support</a:t>
            </a:r>
            <a:endParaRPr sz="1867" kern="0">
              <a:solidFill>
                <a:srgbClr val="000000"/>
              </a:solidFill>
              <a:latin typeface="Arial"/>
              <a:cs typeface="Arial"/>
              <a:sym typeface="Arial"/>
            </a:endParaRPr>
          </a:p>
        </p:txBody>
      </p:sp>
      <p:sp>
        <p:nvSpPr>
          <p:cNvPr id="245" name="Google Shape;245;p15"/>
          <p:cNvSpPr/>
          <p:nvPr/>
        </p:nvSpPr>
        <p:spPr>
          <a:xfrm>
            <a:off x="8172450" y="1003180"/>
            <a:ext cx="3658087" cy="5345643"/>
          </a:xfrm>
          <a:prstGeom prst="roundRect">
            <a:avLst>
              <a:gd name="adj" fmla="val 7986"/>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defRPr/>
            </a:pPr>
            <a:endParaRPr sz="1467" b="1" kern="0">
              <a:solidFill>
                <a:srgbClr val="16A34A"/>
              </a:solidFill>
              <a:latin typeface="DM Sans"/>
              <a:ea typeface="DM Sans"/>
              <a:cs typeface="DM Sans"/>
              <a:sym typeface="DM Sans"/>
            </a:endParaRPr>
          </a:p>
          <a:p>
            <a:pPr defTabSz="1219170">
              <a:buClr>
                <a:srgbClr val="000000"/>
              </a:buClr>
              <a:defRPr/>
            </a:pPr>
            <a:endParaRPr sz="1467" b="1" kern="0">
              <a:solidFill>
                <a:srgbClr val="16A34A"/>
              </a:solidFill>
              <a:latin typeface="DM Sans"/>
              <a:ea typeface="DM Sans"/>
              <a:cs typeface="DM Sans"/>
              <a:sym typeface="DM Sans"/>
            </a:endParaRPr>
          </a:p>
          <a:p>
            <a:pPr defTabSz="1219170">
              <a:buClr>
                <a:srgbClr val="000000"/>
              </a:buClr>
              <a:buSzPts val="1100"/>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buSzPts val="1100"/>
              <a:defRPr/>
            </a:pPr>
            <a:endParaRPr sz="1467" kern="0">
              <a:solidFill>
                <a:srgbClr val="000000"/>
              </a:solidFill>
              <a:latin typeface="DM Sans"/>
              <a:ea typeface="DM Sans"/>
              <a:cs typeface="DM Sans"/>
              <a:sym typeface="DM Sans"/>
            </a:endParaRPr>
          </a:p>
          <a:p>
            <a:pPr defTabSz="1219170">
              <a:buClr>
                <a:srgbClr val="000000"/>
              </a:buClr>
              <a:defRPr/>
            </a:pPr>
            <a:endParaRPr sz="1467"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a:p>
            <a:pPr defTabSz="1219170">
              <a:buClr>
                <a:srgbClr val="000000"/>
              </a:buClr>
              <a:buSzPts val="1050"/>
              <a:defRPr/>
            </a:pPr>
            <a:endParaRPr sz="1400" kern="0">
              <a:solidFill>
                <a:srgbClr val="000000"/>
              </a:solidFill>
              <a:latin typeface="DM Sans"/>
              <a:ea typeface="DM Sans"/>
              <a:cs typeface="DM Sans"/>
              <a:sym typeface="DM Sans"/>
            </a:endParaRPr>
          </a:p>
        </p:txBody>
      </p:sp>
      <p:sp>
        <p:nvSpPr>
          <p:cNvPr id="246" name="Google Shape;246;p15"/>
          <p:cNvSpPr txBox="1"/>
          <p:nvPr/>
        </p:nvSpPr>
        <p:spPr>
          <a:xfrm>
            <a:off x="8286931" y="1145920"/>
            <a:ext cx="3234452" cy="1107941"/>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3200" kern="0" dirty="0">
                <a:solidFill>
                  <a:srgbClr val="16A34A"/>
                </a:solidFill>
                <a:latin typeface="DM Sans"/>
                <a:ea typeface="DM Sans"/>
                <a:cs typeface="DM Sans"/>
                <a:sym typeface="DM Sans"/>
              </a:rPr>
              <a:t>Long-term Condition Plans</a:t>
            </a:r>
            <a:endParaRPr sz="1867" kern="0" dirty="0">
              <a:solidFill>
                <a:srgbClr val="000000"/>
              </a:solidFill>
              <a:latin typeface="Arial"/>
              <a:cs typeface="Arial"/>
              <a:sym typeface="Arial"/>
            </a:endParaRPr>
          </a:p>
        </p:txBody>
      </p:sp>
      <p:sp>
        <p:nvSpPr>
          <p:cNvPr id="247" name="Google Shape;247;p15"/>
          <p:cNvSpPr txBox="1"/>
          <p:nvPr/>
        </p:nvSpPr>
        <p:spPr>
          <a:xfrm>
            <a:off x="8286750" y="2345532"/>
            <a:ext cx="3417093" cy="697701"/>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867" i="1" kern="0" dirty="0">
                <a:solidFill>
                  <a:srgbClr val="01240E"/>
                </a:solidFill>
                <a:latin typeface="DM Sans"/>
                <a:ea typeface="DM Sans"/>
                <a:cs typeface="DM Sans"/>
                <a:sym typeface="DM Sans"/>
              </a:rPr>
              <a:t>Ongoing condition specific support</a:t>
            </a:r>
            <a:endParaRPr sz="1867" kern="0" dirty="0">
              <a:solidFill>
                <a:srgbClr val="000000"/>
              </a:solidFill>
              <a:latin typeface="Arial"/>
              <a:cs typeface="Arial"/>
              <a:sym typeface="Arial"/>
            </a:endParaRPr>
          </a:p>
        </p:txBody>
      </p:sp>
      <p:pic>
        <p:nvPicPr>
          <p:cNvPr id="248" name="Google Shape;248;p15" descr="preencoded.png"/>
          <p:cNvPicPr preferRelativeResize="0"/>
          <p:nvPr/>
        </p:nvPicPr>
        <p:blipFill rotWithShape="1">
          <a:blip r:embed="rId3">
            <a:alphaModFix/>
          </a:blip>
          <a:srcRect/>
          <a:stretch/>
        </p:blipFill>
        <p:spPr>
          <a:xfrm>
            <a:off x="600472" y="3147616"/>
            <a:ext cx="127000" cy="279400"/>
          </a:xfrm>
          <a:prstGeom prst="rect">
            <a:avLst/>
          </a:prstGeom>
          <a:noFill/>
          <a:ln>
            <a:noFill/>
          </a:ln>
        </p:spPr>
      </p:pic>
      <p:sp>
        <p:nvSpPr>
          <p:cNvPr id="249" name="Google Shape;249;p15"/>
          <p:cNvSpPr txBox="1"/>
          <p:nvPr/>
        </p:nvSpPr>
        <p:spPr>
          <a:xfrm>
            <a:off x="726282" y="3065863"/>
            <a:ext cx="3714749" cy="1477786"/>
          </a:xfrm>
          <a:prstGeom prst="rect">
            <a:avLst/>
          </a:prstGeom>
          <a:noFill/>
          <a:ln>
            <a:noFill/>
          </a:ln>
        </p:spPr>
        <p:txBody>
          <a:bodyPr spcFirstLastPara="1" wrap="square" lIns="121900" tIns="60933" rIns="121900" bIns="60933" anchor="t" anchorCtr="0">
            <a:spAutoFit/>
          </a:bodyPr>
          <a:lstStyle/>
          <a:p>
            <a:pPr defTabSz="1219170">
              <a:lnSpc>
                <a:spcPct val="150000"/>
              </a:lnSpc>
              <a:buClr>
                <a:srgbClr val="000000"/>
              </a:buClr>
              <a:defRPr/>
            </a:pPr>
            <a:r>
              <a:rPr lang="en-GB" sz="1467" kern="0">
                <a:solidFill>
                  <a:srgbClr val="000000"/>
                </a:solidFill>
                <a:latin typeface="DM Sans"/>
                <a:ea typeface="DM Sans"/>
                <a:cs typeface="DM Sans"/>
                <a:sym typeface="DM Sans"/>
              </a:rPr>
              <a:t>£75 Commission Y1</a:t>
            </a:r>
            <a:endParaRPr sz="2400" kern="0">
              <a:solidFill>
                <a:srgbClr val="000000"/>
              </a:solidFill>
              <a:latin typeface="Calibri"/>
              <a:ea typeface="Calibri"/>
              <a:cs typeface="Calibri"/>
              <a:sym typeface="Calibri"/>
            </a:endParaRPr>
          </a:p>
          <a:p>
            <a:pPr defTabSz="1219170">
              <a:lnSpc>
                <a:spcPct val="150000"/>
              </a:lnSpc>
              <a:buClr>
                <a:srgbClr val="000000"/>
              </a:buClr>
              <a:defRPr/>
            </a:pPr>
            <a:r>
              <a:rPr lang="en-GB" sz="1467" kern="0">
                <a:solidFill>
                  <a:srgbClr val="000000"/>
                </a:solidFill>
                <a:latin typeface="DM Sans"/>
                <a:ea typeface="DM Sans"/>
                <a:cs typeface="DM Sans"/>
                <a:sym typeface="DM Sans"/>
              </a:rPr>
              <a:t>£50 Subsequent Yrs</a:t>
            </a:r>
            <a:endParaRPr sz="2400" kern="0">
              <a:solidFill>
                <a:srgbClr val="000000"/>
              </a:solidFill>
              <a:latin typeface="Calibri"/>
              <a:ea typeface="Calibri"/>
              <a:cs typeface="Calibri"/>
              <a:sym typeface="Calibri"/>
            </a:endParaRPr>
          </a:p>
          <a:p>
            <a:pPr defTabSz="1219170">
              <a:lnSpc>
                <a:spcPct val="150000"/>
              </a:lnSpc>
              <a:buClr>
                <a:srgbClr val="000000"/>
              </a:buClr>
              <a:defRPr/>
            </a:pPr>
            <a:r>
              <a:rPr lang="en-GB" sz="1467" kern="0">
                <a:solidFill>
                  <a:srgbClr val="000000"/>
                </a:solidFill>
                <a:latin typeface="DM Sans"/>
                <a:ea typeface="DM Sans"/>
                <a:cs typeface="DM Sans"/>
                <a:sym typeface="DM Sans"/>
              </a:rPr>
              <a:t>12-month contracted patients</a:t>
            </a:r>
            <a:endParaRPr sz="2400" kern="0">
              <a:solidFill>
                <a:srgbClr val="000000"/>
              </a:solidFill>
              <a:latin typeface="Calibri"/>
              <a:ea typeface="Calibri"/>
              <a:cs typeface="Calibri"/>
              <a:sym typeface="Calibri"/>
            </a:endParaRPr>
          </a:p>
          <a:p>
            <a:pPr defTabSz="1219170">
              <a:lnSpc>
                <a:spcPct val="150000"/>
              </a:lnSpc>
              <a:buClr>
                <a:srgbClr val="000000"/>
              </a:buClr>
              <a:defRPr/>
            </a:pPr>
            <a:r>
              <a:rPr lang="en-GB" sz="1467" kern="0">
                <a:solidFill>
                  <a:srgbClr val="000000"/>
                </a:solidFill>
                <a:latin typeface="DM Sans"/>
                <a:ea typeface="DM Sans"/>
                <a:cs typeface="DM Sans"/>
                <a:sym typeface="DM Sans"/>
              </a:rPr>
              <a:t>Locally tailored marketing support</a:t>
            </a:r>
            <a:endParaRPr sz="2400" kern="0">
              <a:solidFill>
                <a:srgbClr val="000000"/>
              </a:solidFill>
              <a:latin typeface="Calibri"/>
              <a:ea typeface="Calibri"/>
              <a:cs typeface="Calibri"/>
              <a:sym typeface="Calibri"/>
            </a:endParaRPr>
          </a:p>
        </p:txBody>
      </p:sp>
      <p:pic>
        <p:nvPicPr>
          <p:cNvPr id="250" name="Google Shape;250;p15" descr="preencoded.png"/>
          <p:cNvPicPr preferRelativeResize="0"/>
          <p:nvPr/>
        </p:nvPicPr>
        <p:blipFill rotWithShape="1">
          <a:blip r:embed="rId3">
            <a:alphaModFix/>
          </a:blip>
          <a:srcRect/>
          <a:stretch/>
        </p:blipFill>
        <p:spPr>
          <a:xfrm>
            <a:off x="600472" y="3528616"/>
            <a:ext cx="127000" cy="279400"/>
          </a:xfrm>
          <a:prstGeom prst="rect">
            <a:avLst/>
          </a:prstGeom>
          <a:noFill/>
          <a:ln>
            <a:noFill/>
          </a:ln>
        </p:spPr>
      </p:pic>
      <p:pic>
        <p:nvPicPr>
          <p:cNvPr id="251" name="Google Shape;251;p15" descr="preencoded.png"/>
          <p:cNvPicPr preferRelativeResize="0"/>
          <p:nvPr/>
        </p:nvPicPr>
        <p:blipFill rotWithShape="1">
          <a:blip r:embed="rId3">
            <a:alphaModFix/>
          </a:blip>
          <a:srcRect/>
          <a:stretch/>
        </p:blipFill>
        <p:spPr>
          <a:xfrm>
            <a:off x="600472" y="3850085"/>
            <a:ext cx="127000" cy="279400"/>
          </a:xfrm>
          <a:prstGeom prst="rect">
            <a:avLst/>
          </a:prstGeom>
          <a:noFill/>
          <a:ln>
            <a:noFill/>
          </a:ln>
        </p:spPr>
      </p:pic>
      <p:pic>
        <p:nvPicPr>
          <p:cNvPr id="252" name="Google Shape;252;p15" descr="preencoded.png"/>
          <p:cNvPicPr preferRelativeResize="0"/>
          <p:nvPr/>
        </p:nvPicPr>
        <p:blipFill rotWithShape="1">
          <a:blip r:embed="rId3">
            <a:alphaModFix/>
          </a:blip>
          <a:srcRect/>
          <a:stretch/>
        </p:blipFill>
        <p:spPr>
          <a:xfrm>
            <a:off x="600472" y="4165601"/>
            <a:ext cx="127000" cy="279400"/>
          </a:xfrm>
          <a:prstGeom prst="rect">
            <a:avLst/>
          </a:prstGeom>
          <a:noFill/>
          <a:ln>
            <a:noFill/>
          </a:ln>
        </p:spPr>
      </p:pic>
      <p:sp>
        <p:nvSpPr>
          <p:cNvPr id="253" name="Google Shape;253;p15"/>
          <p:cNvSpPr txBox="1"/>
          <p:nvPr/>
        </p:nvSpPr>
        <p:spPr>
          <a:xfrm>
            <a:off x="4631531" y="2667001"/>
            <a:ext cx="3274219" cy="2365401"/>
          </a:xfrm>
          <a:prstGeom prst="rect">
            <a:avLst/>
          </a:prstGeom>
          <a:noFill/>
          <a:ln>
            <a:noFill/>
          </a:ln>
        </p:spPr>
        <p:txBody>
          <a:bodyPr spcFirstLastPara="1" wrap="square" lIns="121900" tIns="60933" rIns="121900" bIns="60933" anchor="t" anchorCtr="0">
            <a:spAutoFit/>
          </a:bodyPr>
          <a:lstStyle/>
          <a:p>
            <a:pPr defTabSz="1219170">
              <a:lnSpc>
                <a:spcPct val="150000"/>
              </a:lnSpc>
              <a:buClr>
                <a:srgbClr val="000000"/>
              </a:buClr>
              <a:defRPr/>
            </a:pPr>
            <a:r>
              <a:rPr lang="en-GB" sz="1400" kern="0">
                <a:solidFill>
                  <a:srgbClr val="000000"/>
                </a:solidFill>
                <a:latin typeface="DM Sans"/>
                <a:ea typeface="DM Sans"/>
                <a:cs typeface="DM Sans"/>
                <a:sym typeface="DM Sans"/>
              </a:rPr>
              <a:t>​</a:t>
            </a:r>
            <a:endParaRPr sz="2400" kern="0">
              <a:solidFill>
                <a:srgbClr val="000000"/>
              </a:solidFill>
              <a:latin typeface="Calibri"/>
              <a:ea typeface="Calibri"/>
              <a:cs typeface="Calibri"/>
              <a:sym typeface="Calibri"/>
            </a:endParaRPr>
          </a:p>
          <a:p>
            <a:pPr defTabSz="1219170">
              <a:lnSpc>
                <a:spcPct val="150000"/>
              </a:lnSpc>
              <a:buClr>
                <a:srgbClr val="000000"/>
              </a:buClr>
              <a:defRPr/>
            </a:pPr>
            <a:r>
              <a:rPr lang="en-GB" sz="1467" b="1" kern="0">
                <a:solidFill>
                  <a:srgbClr val="16A34A"/>
                </a:solidFill>
                <a:latin typeface="DM Sans"/>
                <a:ea typeface="DM Sans"/>
                <a:cs typeface="DM Sans"/>
                <a:sym typeface="DM Sans"/>
              </a:rPr>
              <a:t>Express </a:t>
            </a:r>
            <a:r>
              <a:rPr lang="en-GB" sz="1467" kern="0">
                <a:solidFill>
                  <a:srgbClr val="000000"/>
                </a:solidFill>
                <a:latin typeface="DM Sans"/>
                <a:ea typeface="DM Sans"/>
                <a:cs typeface="DM Sans"/>
                <a:sym typeface="DM Sans"/>
              </a:rPr>
              <a:t>​£48  annual fee</a:t>
            </a:r>
            <a:endParaRPr sz="1467" kern="0">
              <a:solidFill>
                <a:srgbClr val="000000"/>
              </a:solidFill>
              <a:latin typeface="DM Sans"/>
              <a:ea typeface="DM Sans"/>
              <a:cs typeface="DM Sans"/>
              <a:sym typeface="DM Sans"/>
            </a:endParaRPr>
          </a:p>
          <a:p>
            <a:pPr defTabSz="1219170">
              <a:lnSpc>
                <a:spcPct val="150000"/>
              </a:lnSpc>
              <a:buClr>
                <a:srgbClr val="000000"/>
              </a:buClr>
              <a:defRPr/>
            </a:pPr>
            <a:r>
              <a:rPr lang="en-GB" sz="1467" b="1" kern="0">
                <a:solidFill>
                  <a:srgbClr val="16A34A"/>
                </a:solidFill>
                <a:latin typeface="DM Sans"/>
                <a:ea typeface="DM Sans"/>
                <a:cs typeface="DM Sans"/>
                <a:sym typeface="DM Sans"/>
              </a:rPr>
              <a:t>Premium </a:t>
            </a:r>
            <a:r>
              <a:rPr lang="en-GB" sz="1467" kern="0">
                <a:solidFill>
                  <a:srgbClr val="000000"/>
                </a:solidFill>
                <a:latin typeface="DM Sans"/>
                <a:ea typeface="DM Sans"/>
                <a:cs typeface="DM Sans"/>
                <a:sym typeface="DM Sans"/>
              </a:rPr>
              <a:t>​£72  annual fee</a:t>
            </a:r>
            <a:endParaRPr sz="1467" kern="0">
              <a:solidFill>
                <a:srgbClr val="000000"/>
              </a:solidFill>
              <a:latin typeface="DM Sans"/>
              <a:ea typeface="DM Sans"/>
              <a:cs typeface="DM Sans"/>
              <a:sym typeface="DM Sans"/>
            </a:endParaRPr>
          </a:p>
          <a:p>
            <a:pPr defTabSz="1219170">
              <a:lnSpc>
                <a:spcPct val="150000"/>
              </a:lnSpc>
              <a:buClr>
                <a:srgbClr val="000000"/>
              </a:buClr>
              <a:defRPr/>
            </a:pPr>
            <a:r>
              <a:rPr lang="en-GB" sz="1467" kern="0">
                <a:solidFill>
                  <a:srgbClr val="000000"/>
                </a:solidFill>
                <a:latin typeface="DM Sans"/>
                <a:ea typeface="DM Sans"/>
                <a:cs typeface="DM Sans"/>
                <a:sym typeface="DM Sans"/>
              </a:rPr>
              <a:t>12-month contracted patients​</a:t>
            </a:r>
            <a:endParaRPr sz="2400" kern="0">
              <a:solidFill>
                <a:srgbClr val="000000"/>
              </a:solidFill>
              <a:latin typeface="Calibri"/>
              <a:ea typeface="Calibri"/>
              <a:cs typeface="Calibri"/>
              <a:sym typeface="Calibri"/>
            </a:endParaRPr>
          </a:p>
          <a:p>
            <a:pPr defTabSz="1219170">
              <a:lnSpc>
                <a:spcPct val="150000"/>
              </a:lnSpc>
              <a:buClr>
                <a:srgbClr val="000000"/>
              </a:buClr>
              <a:defRPr/>
            </a:pPr>
            <a:r>
              <a:rPr lang="en-GB" sz="1467" kern="0">
                <a:solidFill>
                  <a:srgbClr val="000000"/>
                </a:solidFill>
                <a:latin typeface="DM Sans"/>
                <a:ea typeface="DM Sans"/>
                <a:cs typeface="DM Sans"/>
                <a:sym typeface="DM Sans"/>
              </a:rPr>
              <a:t>Governance framework​</a:t>
            </a:r>
            <a:endParaRPr sz="2400" kern="0">
              <a:solidFill>
                <a:srgbClr val="000000"/>
              </a:solidFill>
              <a:latin typeface="Calibri"/>
              <a:ea typeface="Calibri"/>
              <a:cs typeface="Calibri"/>
              <a:sym typeface="Calibri"/>
            </a:endParaRPr>
          </a:p>
          <a:p>
            <a:pPr defTabSz="1219170">
              <a:lnSpc>
                <a:spcPct val="150000"/>
              </a:lnSpc>
              <a:buClr>
                <a:srgbClr val="000000"/>
              </a:buClr>
              <a:defRPr/>
            </a:pPr>
            <a:r>
              <a:rPr lang="en-GB" sz="1467" kern="0">
                <a:solidFill>
                  <a:srgbClr val="000000"/>
                </a:solidFill>
                <a:latin typeface="DM Sans"/>
                <a:ea typeface="DM Sans"/>
                <a:cs typeface="DM Sans"/>
                <a:sym typeface="DM Sans"/>
              </a:rPr>
              <a:t>Locally tailored marketing support​</a:t>
            </a:r>
            <a:endParaRPr sz="2400" kern="0">
              <a:solidFill>
                <a:srgbClr val="000000"/>
              </a:solidFill>
              <a:latin typeface="Calibri"/>
              <a:ea typeface="Calibri"/>
              <a:cs typeface="Calibri"/>
              <a:sym typeface="Calibri"/>
            </a:endParaRPr>
          </a:p>
          <a:p>
            <a:pPr defTabSz="1219170">
              <a:buClr>
                <a:srgbClr val="000000"/>
              </a:buClr>
              <a:defRPr/>
            </a:pPr>
            <a:endParaRPr sz="1467" kern="0">
              <a:solidFill>
                <a:srgbClr val="000000"/>
              </a:solidFill>
              <a:latin typeface="DM Sans"/>
              <a:ea typeface="DM Sans"/>
              <a:cs typeface="DM Sans"/>
              <a:sym typeface="DM Sans"/>
            </a:endParaRPr>
          </a:p>
        </p:txBody>
      </p:sp>
      <p:sp>
        <p:nvSpPr>
          <p:cNvPr id="254" name="Google Shape;254;p15"/>
          <p:cNvSpPr txBox="1"/>
          <p:nvPr/>
        </p:nvSpPr>
        <p:spPr>
          <a:xfrm>
            <a:off x="4375547" y="5637609"/>
            <a:ext cx="6096000" cy="943922"/>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467" b="1" kern="0">
                <a:solidFill>
                  <a:srgbClr val="16A34A"/>
                </a:solidFill>
                <a:latin typeface="DM Sans"/>
                <a:ea typeface="DM Sans"/>
                <a:cs typeface="DM Sans"/>
                <a:sym typeface="DM Sans"/>
              </a:rPr>
              <a:t>Pharmacy Role</a:t>
            </a:r>
            <a:r>
              <a:rPr lang="en-GB" sz="1467" kern="0">
                <a:solidFill>
                  <a:srgbClr val="000000"/>
                </a:solidFill>
                <a:latin typeface="DM Sans"/>
                <a:ea typeface="DM Sans"/>
                <a:cs typeface="DM Sans"/>
                <a:sym typeface="DM Sans"/>
              </a:rPr>
              <a:t>​​</a:t>
            </a:r>
            <a:endParaRPr sz="1867" kern="0">
              <a:solidFill>
                <a:srgbClr val="000000"/>
              </a:solidFill>
              <a:latin typeface="Arial"/>
              <a:cs typeface="Arial"/>
              <a:sym typeface="Arial"/>
            </a:endParaRPr>
          </a:p>
          <a:p>
            <a:pPr defTabSz="1219170">
              <a:buClr>
                <a:srgbClr val="000000"/>
              </a:buClr>
              <a:defRPr/>
            </a:pPr>
            <a:r>
              <a:rPr lang="en-GB" sz="1467" kern="0">
                <a:solidFill>
                  <a:srgbClr val="000000"/>
                </a:solidFill>
                <a:latin typeface="DM Sans"/>
                <a:ea typeface="DM Sans"/>
                <a:cs typeface="DM Sans"/>
                <a:sym typeface="DM Sans"/>
              </a:rPr>
              <a:t>Structured clinical  reviews ​​</a:t>
            </a:r>
            <a:endParaRPr sz="1867" kern="0">
              <a:solidFill>
                <a:srgbClr val="000000"/>
              </a:solidFill>
              <a:latin typeface="Arial"/>
              <a:cs typeface="Arial"/>
              <a:sym typeface="Arial"/>
            </a:endParaRPr>
          </a:p>
          <a:p>
            <a:pPr algn="ctr" defTabSz="1219170">
              <a:buClr>
                <a:srgbClr val="000000"/>
              </a:buClr>
              <a:defRPr/>
            </a:pPr>
            <a:endParaRPr sz="2400" kern="0">
              <a:solidFill>
                <a:srgbClr val="000000"/>
              </a:solidFill>
              <a:latin typeface="Calibri"/>
              <a:ea typeface="Calibri"/>
              <a:cs typeface="Calibri"/>
              <a:sym typeface="Calibri"/>
            </a:endParaRPr>
          </a:p>
        </p:txBody>
      </p:sp>
      <p:pic>
        <p:nvPicPr>
          <p:cNvPr id="255" name="Google Shape;255;p15" descr="preencoded.png"/>
          <p:cNvPicPr preferRelativeResize="0"/>
          <p:nvPr/>
        </p:nvPicPr>
        <p:blipFill rotWithShape="1">
          <a:blip r:embed="rId3">
            <a:alphaModFix/>
          </a:blip>
          <a:srcRect/>
          <a:stretch/>
        </p:blipFill>
        <p:spPr>
          <a:xfrm>
            <a:off x="4511675" y="3439319"/>
            <a:ext cx="127000" cy="279400"/>
          </a:xfrm>
          <a:prstGeom prst="rect">
            <a:avLst/>
          </a:prstGeom>
          <a:noFill/>
          <a:ln>
            <a:noFill/>
          </a:ln>
        </p:spPr>
      </p:pic>
      <p:pic>
        <p:nvPicPr>
          <p:cNvPr id="256" name="Google Shape;256;p15" descr="preencoded.png"/>
          <p:cNvPicPr preferRelativeResize="0"/>
          <p:nvPr/>
        </p:nvPicPr>
        <p:blipFill rotWithShape="1">
          <a:blip r:embed="rId3">
            <a:alphaModFix/>
          </a:blip>
          <a:srcRect/>
          <a:stretch/>
        </p:blipFill>
        <p:spPr>
          <a:xfrm>
            <a:off x="4511675" y="3784599"/>
            <a:ext cx="127000" cy="279400"/>
          </a:xfrm>
          <a:prstGeom prst="rect">
            <a:avLst/>
          </a:prstGeom>
          <a:noFill/>
          <a:ln>
            <a:noFill/>
          </a:ln>
        </p:spPr>
      </p:pic>
      <p:pic>
        <p:nvPicPr>
          <p:cNvPr id="257" name="Google Shape;257;p15" descr="preencoded.png"/>
          <p:cNvPicPr preferRelativeResize="0"/>
          <p:nvPr/>
        </p:nvPicPr>
        <p:blipFill rotWithShape="1">
          <a:blip r:embed="rId3">
            <a:alphaModFix/>
          </a:blip>
          <a:srcRect/>
          <a:stretch/>
        </p:blipFill>
        <p:spPr>
          <a:xfrm>
            <a:off x="4511675" y="4100116"/>
            <a:ext cx="127000" cy="279400"/>
          </a:xfrm>
          <a:prstGeom prst="rect">
            <a:avLst/>
          </a:prstGeom>
          <a:noFill/>
          <a:ln>
            <a:noFill/>
          </a:ln>
        </p:spPr>
      </p:pic>
      <p:pic>
        <p:nvPicPr>
          <p:cNvPr id="258" name="Google Shape;258;p15" descr="preencoded.png"/>
          <p:cNvPicPr preferRelativeResize="0"/>
          <p:nvPr/>
        </p:nvPicPr>
        <p:blipFill rotWithShape="1">
          <a:blip r:embed="rId3">
            <a:alphaModFix/>
          </a:blip>
          <a:srcRect/>
          <a:stretch/>
        </p:blipFill>
        <p:spPr>
          <a:xfrm>
            <a:off x="4511675" y="4451349"/>
            <a:ext cx="127000" cy="279400"/>
          </a:xfrm>
          <a:prstGeom prst="rect">
            <a:avLst/>
          </a:prstGeom>
          <a:noFill/>
          <a:ln>
            <a:noFill/>
          </a:ln>
        </p:spPr>
      </p:pic>
      <p:sp>
        <p:nvSpPr>
          <p:cNvPr id="259" name="Google Shape;259;p15"/>
          <p:cNvSpPr txBox="1"/>
          <p:nvPr/>
        </p:nvSpPr>
        <p:spPr>
          <a:xfrm>
            <a:off x="8554641" y="3042047"/>
            <a:ext cx="3554996" cy="2155151"/>
          </a:xfrm>
          <a:prstGeom prst="rect">
            <a:avLst/>
          </a:prstGeom>
          <a:noFill/>
          <a:ln>
            <a:noFill/>
          </a:ln>
        </p:spPr>
        <p:txBody>
          <a:bodyPr spcFirstLastPara="1" wrap="square" lIns="121900" tIns="60933" rIns="121900" bIns="60933" anchor="t" anchorCtr="0">
            <a:spAutoFit/>
          </a:bodyPr>
          <a:lstStyle/>
          <a:p>
            <a:pPr defTabSz="1219170">
              <a:lnSpc>
                <a:spcPct val="150000"/>
              </a:lnSpc>
              <a:buClr>
                <a:srgbClr val="000000"/>
              </a:buClr>
              <a:defRPr/>
            </a:pPr>
            <a:r>
              <a:rPr lang="en-GB" sz="1467" kern="0" dirty="0">
                <a:solidFill>
                  <a:srgbClr val="000000"/>
                </a:solidFill>
                <a:latin typeface="DM Sans"/>
                <a:ea typeface="DM Sans"/>
                <a:cs typeface="DM Sans"/>
                <a:sym typeface="DM Sans"/>
              </a:rPr>
              <a:t>Pharmacy fees vary by plan.</a:t>
            </a:r>
            <a:endParaRPr sz="2400" kern="0" dirty="0">
              <a:solidFill>
                <a:srgbClr val="000000"/>
              </a:solidFill>
              <a:latin typeface="Calibri"/>
              <a:ea typeface="Calibri"/>
              <a:cs typeface="Calibri"/>
              <a:sym typeface="Calibri"/>
            </a:endParaRPr>
          </a:p>
          <a:p>
            <a:pPr defTabSz="1219170">
              <a:lnSpc>
                <a:spcPct val="150000"/>
              </a:lnSpc>
              <a:buClr>
                <a:srgbClr val="000000"/>
              </a:buClr>
              <a:defRPr/>
            </a:pPr>
            <a:r>
              <a:rPr lang="en-GB" sz="1467" kern="0" dirty="0">
                <a:solidFill>
                  <a:srgbClr val="000000"/>
                </a:solidFill>
                <a:latin typeface="DM Sans"/>
                <a:ea typeface="DM Sans"/>
                <a:cs typeface="DM Sans"/>
                <a:sym typeface="DM Sans"/>
              </a:rPr>
              <a:t>Please arrange a meeting with </a:t>
            </a:r>
            <a:r>
              <a:rPr lang="en-GB" sz="1467" b="1" kern="0" dirty="0">
                <a:solidFill>
                  <a:srgbClr val="000000"/>
                </a:solidFill>
                <a:latin typeface="DM Sans"/>
                <a:ea typeface="DM Sans"/>
                <a:cs typeface="DM Sans"/>
                <a:sym typeface="DM Sans"/>
              </a:rPr>
              <a:t>Lucy Beazley </a:t>
            </a:r>
            <a:r>
              <a:rPr lang="en-GB" sz="1467" kern="0" dirty="0">
                <a:solidFill>
                  <a:srgbClr val="000000"/>
                </a:solidFill>
                <a:latin typeface="DM Sans"/>
                <a:ea typeface="DM Sans"/>
                <a:cs typeface="DM Sans"/>
                <a:sym typeface="DM Sans"/>
              </a:rPr>
              <a:t>for</a:t>
            </a:r>
            <a:r>
              <a:rPr lang="en-GB" sz="1467" b="1" kern="0" dirty="0">
                <a:solidFill>
                  <a:srgbClr val="000000"/>
                </a:solidFill>
                <a:latin typeface="DM Sans"/>
                <a:ea typeface="DM Sans"/>
                <a:cs typeface="DM Sans"/>
                <a:sym typeface="DM Sans"/>
              </a:rPr>
              <a:t> </a:t>
            </a:r>
            <a:r>
              <a:rPr lang="en-GB" sz="1467" kern="0" dirty="0">
                <a:solidFill>
                  <a:srgbClr val="000000"/>
                </a:solidFill>
                <a:latin typeface="DM Sans"/>
                <a:ea typeface="DM Sans"/>
                <a:cs typeface="DM Sans"/>
                <a:sym typeface="DM Sans"/>
              </a:rPr>
              <a:t>specific figures.</a:t>
            </a:r>
            <a:endParaRPr sz="2400" kern="0" dirty="0">
              <a:solidFill>
                <a:srgbClr val="000000"/>
              </a:solidFill>
              <a:latin typeface="Calibri"/>
              <a:ea typeface="Calibri"/>
              <a:cs typeface="Calibri"/>
              <a:sym typeface="Calibri"/>
            </a:endParaRPr>
          </a:p>
          <a:p>
            <a:pPr defTabSz="1219170">
              <a:lnSpc>
                <a:spcPct val="150000"/>
              </a:lnSpc>
              <a:buClr>
                <a:srgbClr val="000000"/>
              </a:buClr>
              <a:defRPr/>
            </a:pPr>
            <a:r>
              <a:rPr lang="en-GB" sz="1467" kern="0" dirty="0">
                <a:solidFill>
                  <a:srgbClr val="000000"/>
                </a:solidFill>
                <a:latin typeface="DM Sans"/>
                <a:ea typeface="DM Sans"/>
                <a:cs typeface="DM Sans"/>
                <a:sym typeface="DM Sans"/>
              </a:rPr>
              <a:t>12-month contracted patients​</a:t>
            </a:r>
            <a:endParaRPr sz="1867" kern="0" dirty="0">
              <a:solidFill>
                <a:srgbClr val="000000"/>
              </a:solidFill>
              <a:latin typeface="Arial"/>
              <a:cs typeface="Arial"/>
              <a:sym typeface="Arial"/>
            </a:endParaRPr>
          </a:p>
          <a:p>
            <a:pPr defTabSz="1219170">
              <a:lnSpc>
                <a:spcPct val="150000"/>
              </a:lnSpc>
              <a:buClr>
                <a:srgbClr val="000000"/>
              </a:buClr>
              <a:defRPr/>
            </a:pPr>
            <a:r>
              <a:rPr lang="en-GB" sz="1467" kern="0" dirty="0">
                <a:solidFill>
                  <a:srgbClr val="000000"/>
                </a:solidFill>
                <a:latin typeface="DM Sans"/>
                <a:ea typeface="DM Sans"/>
                <a:cs typeface="DM Sans"/>
                <a:sym typeface="DM Sans"/>
              </a:rPr>
              <a:t>Governance framework</a:t>
            </a:r>
            <a:endParaRPr sz="1867" kern="0" dirty="0">
              <a:solidFill>
                <a:srgbClr val="000000"/>
              </a:solidFill>
              <a:latin typeface="Arial"/>
              <a:cs typeface="Arial"/>
              <a:sym typeface="Arial"/>
            </a:endParaRPr>
          </a:p>
          <a:p>
            <a:pPr defTabSz="1219170">
              <a:lnSpc>
                <a:spcPct val="150000"/>
              </a:lnSpc>
              <a:buClr>
                <a:srgbClr val="000000"/>
              </a:buClr>
              <a:defRPr/>
            </a:pPr>
            <a:r>
              <a:rPr lang="en-GB" sz="1467" kern="0" dirty="0">
                <a:solidFill>
                  <a:srgbClr val="000000"/>
                </a:solidFill>
                <a:latin typeface="DM Sans"/>
                <a:ea typeface="DM Sans"/>
                <a:cs typeface="DM Sans"/>
                <a:sym typeface="DM Sans"/>
              </a:rPr>
              <a:t>Locally tailored marketing support​</a:t>
            </a:r>
            <a:endParaRPr sz="1867" kern="0" dirty="0">
              <a:solidFill>
                <a:srgbClr val="000000"/>
              </a:solidFill>
              <a:latin typeface="Arial"/>
              <a:cs typeface="Arial"/>
              <a:sym typeface="Arial"/>
            </a:endParaRPr>
          </a:p>
        </p:txBody>
      </p:sp>
      <p:sp>
        <p:nvSpPr>
          <p:cNvPr id="260" name="Google Shape;260;p15"/>
          <p:cNvSpPr txBox="1"/>
          <p:nvPr/>
        </p:nvSpPr>
        <p:spPr>
          <a:xfrm>
            <a:off x="8173640" y="5637609"/>
            <a:ext cx="6096000" cy="943922"/>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467" b="1" kern="0" dirty="0">
                <a:solidFill>
                  <a:srgbClr val="16A34A"/>
                </a:solidFill>
                <a:latin typeface="DM Sans"/>
                <a:ea typeface="DM Sans"/>
                <a:cs typeface="DM Sans"/>
                <a:sym typeface="DM Sans"/>
              </a:rPr>
              <a:t>Pharmacy Role</a:t>
            </a:r>
            <a:r>
              <a:rPr lang="en-GB" sz="1467" kern="0" dirty="0">
                <a:solidFill>
                  <a:srgbClr val="000000"/>
                </a:solidFill>
                <a:latin typeface="DM Sans"/>
                <a:ea typeface="DM Sans"/>
                <a:cs typeface="DM Sans"/>
                <a:sym typeface="DM Sans"/>
              </a:rPr>
              <a:t>​​</a:t>
            </a:r>
            <a:endParaRPr sz="1867" kern="0" dirty="0">
              <a:solidFill>
                <a:srgbClr val="000000"/>
              </a:solidFill>
              <a:latin typeface="Arial"/>
              <a:cs typeface="Arial"/>
              <a:sym typeface="Arial"/>
            </a:endParaRPr>
          </a:p>
          <a:p>
            <a:pPr defTabSz="1219170">
              <a:buClr>
                <a:srgbClr val="000000"/>
              </a:buClr>
              <a:defRPr/>
            </a:pPr>
            <a:r>
              <a:rPr lang="en-GB" sz="1467" kern="0" dirty="0">
                <a:solidFill>
                  <a:srgbClr val="000000"/>
                </a:solidFill>
                <a:latin typeface="DM Sans"/>
                <a:ea typeface="DM Sans"/>
                <a:cs typeface="DM Sans"/>
                <a:sym typeface="DM Sans"/>
              </a:rPr>
              <a:t>Condition based clinical reviews​</a:t>
            </a:r>
            <a:endParaRPr sz="1867" kern="0" dirty="0">
              <a:solidFill>
                <a:srgbClr val="000000"/>
              </a:solidFill>
              <a:latin typeface="Arial"/>
              <a:cs typeface="Arial"/>
              <a:sym typeface="Arial"/>
            </a:endParaRPr>
          </a:p>
          <a:p>
            <a:pPr algn="ctr" defTabSz="1219170">
              <a:buClr>
                <a:srgbClr val="000000"/>
              </a:buClr>
              <a:defRPr/>
            </a:pPr>
            <a:endParaRPr sz="2400" kern="0" dirty="0">
              <a:solidFill>
                <a:srgbClr val="000000"/>
              </a:solidFill>
              <a:latin typeface="Calibri"/>
              <a:ea typeface="Calibri"/>
              <a:cs typeface="Calibri"/>
              <a:sym typeface="Calibri"/>
            </a:endParaRPr>
          </a:p>
        </p:txBody>
      </p:sp>
      <p:pic>
        <p:nvPicPr>
          <p:cNvPr id="261" name="Google Shape;261;p15" descr="preencoded.png"/>
          <p:cNvPicPr preferRelativeResize="0"/>
          <p:nvPr/>
        </p:nvPicPr>
        <p:blipFill rotWithShape="1">
          <a:blip r:embed="rId3">
            <a:alphaModFix/>
          </a:blip>
          <a:srcRect/>
          <a:stretch/>
        </p:blipFill>
        <p:spPr>
          <a:xfrm>
            <a:off x="4511675" y="3064272"/>
            <a:ext cx="127000" cy="279400"/>
          </a:xfrm>
          <a:prstGeom prst="rect">
            <a:avLst/>
          </a:prstGeom>
          <a:noFill/>
          <a:ln>
            <a:noFill/>
          </a:ln>
        </p:spPr>
      </p:pic>
      <p:pic>
        <p:nvPicPr>
          <p:cNvPr id="262" name="Google Shape;262;p15" descr="preencoded.png"/>
          <p:cNvPicPr preferRelativeResize="0"/>
          <p:nvPr/>
        </p:nvPicPr>
        <p:blipFill rotWithShape="1">
          <a:blip r:embed="rId3">
            <a:alphaModFix/>
          </a:blip>
          <a:srcRect/>
          <a:stretch/>
        </p:blipFill>
        <p:spPr>
          <a:xfrm>
            <a:off x="8428829" y="3528616"/>
            <a:ext cx="127000" cy="279400"/>
          </a:xfrm>
          <a:prstGeom prst="rect">
            <a:avLst/>
          </a:prstGeom>
          <a:noFill/>
          <a:ln>
            <a:noFill/>
          </a:ln>
        </p:spPr>
      </p:pic>
      <p:pic>
        <p:nvPicPr>
          <p:cNvPr id="263" name="Google Shape;263;p15" descr="preencoded.png"/>
          <p:cNvPicPr preferRelativeResize="0"/>
          <p:nvPr/>
        </p:nvPicPr>
        <p:blipFill rotWithShape="1">
          <a:blip r:embed="rId3">
            <a:alphaModFix/>
          </a:blip>
          <a:srcRect/>
          <a:stretch/>
        </p:blipFill>
        <p:spPr>
          <a:xfrm>
            <a:off x="8428829" y="4504927"/>
            <a:ext cx="127000" cy="279400"/>
          </a:xfrm>
          <a:prstGeom prst="rect">
            <a:avLst/>
          </a:prstGeom>
          <a:noFill/>
          <a:ln>
            <a:noFill/>
          </a:ln>
        </p:spPr>
      </p:pic>
      <p:pic>
        <p:nvPicPr>
          <p:cNvPr id="264" name="Google Shape;264;p15" descr="preencoded.png"/>
          <p:cNvPicPr preferRelativeResize="0"/>
          <p:nvPr/>
        </p:nvPicPr>
        <p:blipFill rotWithShape="1">
          <a:blip r:embed="rId3">
            <a:alphaModFix/>
          </a:blip>
          <a:srcRect/>
          <a:stretch/>
        </p:blipFill>
        <p:spPr>
          <a:xfrm>
            <a:off x="8428829" y="3153568"/>
            <a:ext cx="127000" cy="279400"/>
          </a:xfrm>
          <a:prstGeom prst="rect">
            <a:avLst/>
          </a:prstGeom>
          <a:noFill/>
          <a:ln>
            <a:noFill/>
          </a:ln>
        </p:spPr>
      </p:pic>
      <p:pic>
        <p:nvPicPr>
          <p:cNvPr id="265" name="Google Shape;265;p15" descr="preencoded.png"/>
          <p:cNvPicPr preferRelativeResize="0"/>
          <p:nvPr/>
        </p:nvPicPr>
        <p:blipFill rotWithShape="1">
          <a:blip r:embed="rId3">
            <a:alphaModFix/>
          </a:blip>
          <a:srcRect/>
          <a:stretch/>
        </p:blipFill>
        <p:spPr>
          <a:xfrm>
            <a:off x="8451549" y="4820481"/>
            <a:ext cx="127000" cy="279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AF9"/>
        </a:solidFill>
        <a:effectLst/>
      </p:bgPr>
    </p:bg>
    <p:spTree>
      <p:nvGrpSpPr>
        <p:cNvPr id="1" name="">
          <a:extLst>
            <a:ext uri="{FF2B5EF4-FFF2-40B4-BE49-F238E27FC236}">
              <a16:creationId xmlns:a16="http://schemas.microsoft.com/office/drawing/2014/main" id="{1492A2AA-56F3-BD71-0784-C2B42868A1E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F905C22-5DA9-BA31-F1FF-123950565552}"/>
              </a:ext>
            </a:extLst>
          </p:cNvPr>
          <p:cNvSpPr/>
          <p:nvPr/>
        </p:nvSpPr>
        <p:spPr>
          <a:xfrm>
            <a:off x="133135" y="481582"/>
            <a:ext cx="10960100" cy="368300"/>
          </a:xfrm>
          <a:prstGeom prst="rect">
            <a:avLst/>
          </a:prstGeom>
          <a:noFill/>
          <a:ln/>
        </p:spPr>
        <p:txBody>
          <a:bodyPr wrap="square" rtlCol="0" anchor="ctr"/>
          <a:lstStyle/>
          <a:p>
            <a:pPr defTabSz="1219170">
              <a:lnSpc>
                <a:spcPts val="2880"/>
              </a:lnSpc>
              <a:defRPr/>
            </a:pPr>
            <a:r>
              <a:rPr lang="en-US" sz="2400" b="1" kern="0" spc="-48" dirty="0">
                <a:solidFill>
                  <a:srgbClr val="01240E">
                    <a:alpha val="99000"/>
                  </a:srgbClr>
                </a:solidFill>
                <a:latin typeface="DM Sans" pitchFamily="34" charset="0"/>
                <a:ea typeface="DM Sans" pitchFamily="34" charset="-122"/>
                <a:cs typeface="DM Sans" pitchFamily="34" charset="-120"/>
              </a:rPr>
              <a:t>Virty Subscription Plans Launching</a:t>
            </a:r>
          </a:p>
          <a:p>
            <a:pPr defTabSz="1219170">
              <a:lnSpc>
                <a:spcPts val="2880"/>
              </a:lnSpc>
              <a:defRPr/>
            </a:pPr>
            <a:endParaRPr lang="en-US" sz="2400" dirty="0">
              <a:solidFill>
                <a:prstClr val="black"/>
              </a:solidFill>
              <a:latin typeface="Calibri" panose="020F0502020204030204"/>
            </a:endParaRPr>
          </a:p>
        </p:txBody>
      </p:sp>
      <p:sp>
        <p:nvSpPr>
          <p:cNvPr id="3" name="Text 1">
            <a:extLst>
              <a:ext uri="{FF2B5EF4-FFF2-40B4-BE49-F238E27FC236}">
                <a16:creationId xmlns:a16="http://schemas.microsoft.com/office/drawing/2014/main" id="{6D99C4FC-7B29-B6CF-47C3-3C8CFE9346F7}"/>
              </a:ext>
            </a:extLst>
          </p:cNvPr>
          <p:cNvSpPr/>
          <p:nvPr/>
        </p:nvSpPr>
        <p:spPr>
          <a:xfrm>
            <a:off x="5480051" y="5284355"/>
            <a:ext cx="1841500" cy="342900"/>
          </a:xfrm>
          <a:prstGeom prst="rect">
            <a:avLst/>
          </a:prstGeom>
          <a:noFill/>
          <a:ln/>
        </p:spPr>
        <p:txBody>
          <a:bodyPr wrap="square" rtlCol="0" anchor="ctr"/>
          <a:lstStyle/>
          <a:p>
            <a:pPr algn="ctr" defTabSz="1219170">
              <a:lnSpc>
                <a:spcPts val="2700"/>
              </a:lnSpc>
              <a:defRPr/>
            </a:pPr>
            <a:r>
              <a:rPr lang="en-US" sz="2000" b="1" kern="0" spc="-40">
                <a:solidFill>
                  <a:srgbClr val="FFFFFF">
                    <a:alpha val="99000"/>
                  </a:srgbClr>
                </a:solidFill>
                <a:latin typeface="DM Sans" pitchFamily="34" charset="0"/>
                <a:ea typeface="DM Sans" pitchFamily="34" charset="-122"/>
                <a:cs typeface="DM Sans" pitchFamily="34" charset="-120"/>
              </a:rPr>
              <a:t>The Result</a:t>
            </a:r>
            <a:endParaRPr lang="en-US" sz="2000">
              <a:solidFill>
                <a:prstClr val="black"/>
              </a:solidFill>
              <a:latin typeface="Calibri" panose="020F0502020204030204"/>
            </a:endParaRPr>
          </a:p>
        </p:txBody>
      </p:sp>
      <p:sp>
        <p:nvSpPr>
          <p:cNvPr id="6" name="Text 4">
            <a:extLst>
              <a:ext uri="{FF2B5EF4-FFF2-40B4-BE49-F238E27FC236}">
                <a16:creationId xmlns:a16="http://schemas.microsoft.com/office/drawing/2014/main" id="{7BB3C17D-9ECC-3119-36B0-072B8A258C7D}"/>
              </a:ext>
            </a:extLst>
          </p:cNvPr>
          <p:cNvSpPr/>
          <p:nvPr/>
        </p:nvSpPr>
        <p:spPr>
          <a:xfrm>
            <a:off x="1582795" y="3929860"/>
            <a:ext cx="2208952" cy="1581723"/>
          </a:xfrm>
          <a:prstGeom prst="rect">
            <a:avLst/>
          </a:prstGeom>
          <a:noFill/>
          <a:ln/>
        </p:spPr>
        <p:txBody>
          <a:bodyPr wrap="square" lIns="121920" tIns="60960" rIns="121920" bIns="60960" rtlCol="0" anchor="ctr"/>
          <a:lstStyle/>
          <a:p>
            <a:pPr marL="228594" indent="-228594" defTabSz="1219170">
              <a:lnSpc>
                <a:spcPts val="2376"/>
              </a:lnSpc>
              <a:buFont typeface="Arial" panose="020B0604020202020204" pitchFamily="34" charset="0"/>
              <a:buChar char="•"/>
              <a:defRPr/>
            </a:pPr>
            <a:endParaRPr lang="en-GB" sz="1400" kern="0" spc="-36" dirty="0">
              <a:solidFill>
                <a:srgbClr val="01240E">
                  <a:alpha val="99000"/>
                </a:srgbClr>
              </a:solidFill>
              <a:latin typeface="DM Sans"/>
              <a:ea typeface="Calibri" panose="020F0502020204030204"/>
              <a:cs typeface="Calibri" panose="020F0502020204030204"/>
            </a:endParaRPr>
          </a:p>
          <a:p>
            <a:pPr marL="228594" indent="-228594" defTabSz="1219170">
              <a:lnSpc>
                <a:spcPts val="2376"/>
              </a:lnSpc>
              <a:buFont typeface="Arial"/>
              <a:buChar char="•"/>
              <a:defRPr/>
            </a:pPr>
            <a:endParaRPr lang="en-US" sz="1900" dirty="0">
              <a:solidFill>
                <a:prstClr val="black"/>
              </a:solidFill>
              <a:latin typeface="DM Sans"/>
              <a:ea typeface="Calibri" panose="020F0502020204030204"/>
              <a:cs typeface="Calibri" panose="020F0502020204030204"/>
            </a:endParaRPr>
          </a:p>
        </p:txBody>
      </p:sp>
      <p:sp>
        <p:nvSpPr>
          <p:cNvPr id="4" name="Rectangle: Rounded Corners 3">
            <a:extLst>
              <a:ext uri="{FF2B5EF4-FFF2-40B4-BE49-F238E27FC236}">
                <a16:creationId xmlns:a16="http://schemas.microsoft.com/office/drawing/2014/main" id="{F24B9F44-C7CA-E3F6-D695-C48946DE37EB}"/>
              </a:ext>
            </a:extLst>
          </p:cNvPr>
          <p:cNvSpPr/>
          <p:nvPr/>
        </p:nvSpPr>
        <p:spPr>
          <a:xfrm>
            <a:off x="559030" y="2509918"/>
            <a:ext cx="2135031" cy="3987333"/>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1333" b="1" dirty="0">
              <a:solidFill>
                <a:srgbClr val="199044"/>
              </a:solidFill>
              <a:latin typeface="DM Sans" pitchFamily="2" charset="0"/>
            </a:endParaRPr>
          </a:p>
        </p:txBody>
      </p:sp>
      <p:sp>
        <p:nvSpPr>
          <p:cNvPr id="7" name="Rectangle: Rounded Corners 6">
            <a:extLst>
              <a:ext uri="{FF2B5EF4-FFF2-40B4-BE49-F238E27FC236}">
                <a16:creationId xmlns:a16="http://schemas.microsoft.com/office/drawing/2014/main" id="{69951AD4-8643-A343-F151-A1F072C1E461}"/>
              </a:ext>
            </a:extLst>
          </p:cNvPr>
          <p:cNvSpPr/>
          <p:nvPr/>
        </p:nvSpPr>
        <p:spPr>
          <a:xfrm>
            <a:off x="3239753" y="2496705"/>
            <a:ext cx="2135031" cy="4106887"/>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0AFF56FD-4316-0D4F-A377-73A2F5A729D0}"/>
              </a:ext>
            </a:extLst>
          </p:cNvPr>
          <p:cNvSpPr/>
          <p:nvPr/>
        </p:nvSpPr>
        <p:spPr>
          <a:xfrm>
            <a:off x="6199643" y="2512203"/>
            <a:ext cx="2135031" cy="3958925"/>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97EA0BDD-0BF0-F1BE-EABB-A76B48BDF288}"/>
              </a:ext>
            </a:extLst>
          </p:cNvPr>
          <p:cNvSpPr/>
          <p:nvPr/>
        </p:nvSpPr>
        <p:spPr>
          <a:xfrm>
            <a:off x="8987797" y="2496705"/>
            <a:ext cx="2105439" cy="3988519"/>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63B51DA7-D1A5-7C1F-D380-50B764A940E1}"/>
              </a:ext>
            </a:extLst>
          </p:cNvPr>
          <p:cNvSpPr/>
          <p:nvPr/>
        </p:nvSpPr>
        <p:spPr>
          <a:xfrm>
            <a:off x="559607" y="5862598"/>
            <a:ext cx="2135031" cy="741879"/>
          </a:xfrm>
          <a:prstGeom prst="roundRect">
            <a:avLst/>
          </a:prstGeom>
          <a:solidFill>
            <a:srgbClr val="14532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defRPr/>
            </a:pPr>
            <a:r>
              <a:rPr lang="en-US" sz="1333" dirty="0">
                <a:solidFill>
                  <a:prstClr val="white"/>
                </a:solidFill>
                <a:latin typeface="DM Sans" pitchFamily="2" charset="0"/>
              </a:rPr>
              <a:t>Monitor, Manage.</a:t>
            </a:r>
          </a:p>
          <a:p>
            <a:pPr defTabSz="1219170">
              <a:defRPr/>
            </a:pPr>
            <a:r>
              <a:rPr lang="en-US" sz="1333" dirty="0">
                <a:solidFill>
                  <a:prstClr val="white"/>
                </a:solidFill>
                <a:latin typeface="DM Sans" pitchFamily="2" charset="0"/>
              </a:rPr>
              <a:t>Live Well</a:t>
            </a:r>
            <a:endParaRPr lang="en-GB" sz="1333" dirty="0">
              <a:solidFill>
                <a:prstClr val="white"/>
              </a:solidFill>
              <a:latin typeface="DM Sans" pitchFamily="2" charset="0"/>
            </a:endParaRPr>
          </a:p>
        </p:txBody>
      </p:sp>
      <p:sp>
        <p:nvSpPr>
          <p:cNvPr id="11" name="Rectangle: Rounded Corners 10">
            <a:extLst>
              <a:ext uri="{FF2B5EF4-FFF2-40B4-BE49-F238E27FC236}">
                <a16:creationId xmlns:a16="http://schemas.microsoft.com/office/drawing/2014/main" id="{AC98DCA2-5142-9101-21B6-007E7D874B67}"/>
              </a:ext>
            </a:extLst>
          </p:cNvPr>
          <p:cNvSpPr/>
          <p:nvPr/>
        </p:nvSpPr>
        <p:spPr>
          <a:xfrm>
            <a:off x="3254550" y="5860262"/>
            <a:ext cx="2135031" cy="741879"/>
          </a:xfrm>
          <a:prstGeom prst="roundRect">
            <a:avLst/>
          </a:prstGeom>
          <a:solidFill>
            <a:srgbClr val="14532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defRPr/>
            </a:pPr>
            <a:r>
              <a:rPr lang="en-US" sz="1333" dirty="0">
                <a:solidFill>
                  <a:prstClr val="white"/>
                </a:solidFill>
                <a:latin typeface="DM Sans" pitchFamily="2" charset="0"/>
              </a:rPr>
              <a:t>Track, Support.</a:t>
            </a:r>
          </a:p>
          <a:p>
            <a:pPr defTabSz="1219170">
              <a:defRPr/>
            </a:pPr>
            <a:r>
              <a:rPr lang="en-US" sz="1333" dirty="0">
                <a:solidFill>
                  <a:prstClr val="white"/>
                </a:solidFill>
                <a:latin typeface="DM Sans" pitchFamily="2" charset="0"/>
              </a:rPr>
              <a:t>Protect</a:t>
            </a:r>
            <a:endParaRPr lang="en-GB" sz="1333" dirty="0">
              <a:solidFill>
                <a:prstClr val="white"/>
              </a:solidFill>
              <a:latin typeface="DM Sans" pitchFamily="2" charset="0"/>
            </a:endParaRPr>
          </a:p>
        </p:txBody>
      </p:sp>
      <p:sp>
        <p:nvSpPr>
          <p:cNvPr id="13" name="Rectangle: Rounded Corners 12">
            <a:extLst>
              <a:ext uri="{FF2B5EF4-FFF2-40B4-BE49-F238E27FC236}">
                <a16:creationId xmlns:a16="http://schemas.microsoft.com/office/drawing/2014/main" id="{A0DB1639-7A11-8A38-653B-0F96F0AA7BF1}"/>
              </a:ext>
            </a:extLst>
          </p:cNvPr>
          <p:cNvSpPr/>
          <p:nvPr/>
        </p:nvSpPr>
        <p:spPr>
          <a:xfrm>
            <a:off x="6199642" y="5851566"/>
            <a:ext cx="2135031" cy="741879"/>
          </a:xfrm>
          <a:prstGeom prst="roundRect">
            <a:avLst/>
          </a:prstGeom>
          <a:solidFill>
            <a:srgbClr val="14532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defRPr/>
            </a:pPr>
            <a:r>
              <a:rPr lang="en-US" sz="1333" dirty="0">
                <a:solidFill>
                  <a:prstClr val="white"/>
                </a:solidFill>
                <a:latin typeface="DM Sans" pitchFamily="2" charset="0"/>
              </a:rPr>
              <a:t>Feel Supported.</a:t>
            </a:r>
          </a:p>
          <a:p>
            <a:pPr defTabSz="1219170">
              <a:defRPr/>
            </a:pPr>
            <a:r>
              <a:rPr lang="en-US" sz="1333" dirty="0">
                <a:solidFill>
                  <a:prstClr val="white"/>
                </a:solidFill>
                <a:latin typeface="DM Sans" pitchFamily="2" charset="0"/>
              </a:rPr>
              <a:t>Live Balanced</a:t>
            </a:r>
            <a:endParaRPr lang="en-GB" sz="1333" dirty="0">
              <a:solidFill>
                <a:prstClr val="white"/>
              </a:solidFill>
              <a:latin typeface="DM Sans" pitchFamily="2" charset="0"/>
            </a:endParaRPr>
          </a:p>
        </p:txBody>
      </p:sp>
      <p:sp>
        <p:nvSpPr>
          <p:cNvPr id="14" name="Rectangle: Rounded Corners 13">
            <a:extLst>
              <a:ext uri="{FF2B5EF4-FFF2-40B4-BE49-F238E27FC236}">
                <a16:creationId xmlns:a16="http://schemas.microsoft.com/office/drawing/2014/main" id="{7970F9C2-7367-692E-DA23-A216CE76A554}"/>
              </a:ext>
            </a:extLst>
          </p:cNvPr>
          <p:cNvSpPr/>
          <p:nvPr/>
        </p:nvSpPr>
        <p:spPr>
          <a:xfrm>
            <a:off x="8990183" y="5836653"/>
            <a:ext cx="2135031" cy="741879"/>
          </a:xfrm>
          <a:prstGeom prst="roundRect">
            <a:avLst/>
          </a:prstGeom>
          <a:solidFill>
            <a:srgbClr val="14532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defRPr/>
            </a:pPr>
            <a:r>
              <a:rPr lang="en-US" sz="1333" dirty="0">
                <a:solidFill>
                  <a:prstClr val="white"/>
                </a:solidFill>
                <a:latin typeface="DM Sans" pitchFamily="2" charset="0"/>
              </a:rPr>
              <a:t>Rest Better</a:t>
            </a:r>
          </a:p>
          <a:p>
            <a:pPr defTabSz="1219170">
              <a:defRPr/>
            </a:pPr>
            <a:r>
              <a:rPr lang="en-US" sz="1333" dirty="0">
                <a:solidFill>
                  <a:prstClr val="white"/>
                </a:solidFill>
                <a:latin typeface="DM Sans" pitchFamily="2" charset="0"/>
              </a:rPr>
              <a:t>Live Better</a:t>
            </a:r>
            <a:endParaRPr lang="en-GB" sz="1333" dirty="0">
              <a:solidFill>
                <a:prstClr val="white"/>
              </a:solidFill>
              <a:latin typeface="DM Sans" pitchFamily="2" charset="0"/>
            </a:endParaRPr>
          </a:p>
        </p:txBody>
      </p:sp>
      <p:pic>
        <p:nvPicPr>
          <p:cNvPr id="17" name="Picture 16" descr="A green circle with a black and white sign&#10;&#10;AI-generated content may be incorrect.">
            <a:extLst>
              <a:ext uri="{FF2B5EF4-FFF2-40B4-BE49-F238E27FC236}">
                <a16:creationId xmlns:a16="http://schemas.microsoft.com/office/drawing/2014/main" id="{34C4E6F8-98B2-739A-C10F-C67E24701641}"/>
              </a:ext>
            </a:extLst>
          </p:cNvPr>
          <p:cNvPicPr>
            <a:picLocks noChangeAspect="1"/>
          </p:cNvPicPr>
          <p:nvPr/>
        </p:nvPicPr>
        <p:blipFill>
          <a:blip r:embed="rId3"/>
          <a:stretch>
            <a:fillRect/>
          </a:stretch>
        </p:blipFill>
        <p:spPr>
          <a:xfrm>
            <a:off x="1237703" y="2717710"/>
            <a:ext cx="841420" cy="841420"/>
          </a:xfrm>
          <a:prstGeom prst="rect">
            <a:avLst/>
          </a:prstGeom>
        </p:spPr>
      </p:pic>
      <p:sp>
        <p:nvSpPr>
          <p:cNvPr id="19" name="TextBox 18">
            <a:extLst>
              <a:ext uri="{FF2B5EF4-FFF2-40B4-BE49-F238E27FC236}">
                <a16:creationId xmlns:a16="http://schemas.microsoft.com/office/drawing/2014/main" id="{0646FC5A-3C49-D1FC-575A-364407DC28BA}"/>
              </a:ext>
            </a:extLst>
          </p:cNvPr>
          <p:cNvSpPr txBox="1"/>
          <p:nvPr/>
        </p:nvSpPr>
        <p:spPr>
          <a:xfrm>
            <a:off x="686763" y="4209825"/>
            <a:ext cx="1936856" cy="861774"/>
          </a:xfrm>
          <a:prstGeom prst="rect">
            <a:avLst/>
          </a:prstGeom>
          <a:noFill/>
        </p:spPr>
        <p:txBody>
          <a:bodyPr wrap="square" lIns="121920" tIns="60960" rIns="121920" bIns="60960" rtlCol="0" anchor="t">
            <a:spAutoFit/>
          </a:bodyPr>
          <a:lstStyle/>
          <a:p>
            <a:pPr algn="ctr" defTabSz="1219170">
              <a:defRPr/>
            </a:pPr>
            <a:r>
              <a:rPr lang="en-US" sz="1200">
                <a:solidFill>
                  <a:srgbClr val="14532D"/>
                </a:solidFill>
                <a:latin typeface="DM Sans"/>
              </a:rPr>
              <a:t>Expert care and </a:t>
            </a:r>
            <a:r>
              <a:rPr lang="en-US" sz="1200" dirty="0">
                <a:solidFill>
                  <a:srgbClr val="14532D"/>
                </a:solidFill>
                <a:latin typeface="DM Sans"/>
              </a:rPr>
              <a:t>support to help you manage your diabetes with confidence</a:t>
            </a:r>
            <a:endParaRPr lang="en-GB" sz="1200">
              <a:solidFill>
                <a:srgbClr val="14532D"/>
              </a:solidFill>
              <a:latin typeface="DM Sans"/>
            </a:endParaRPr>
          </a:p>
        </p:txBody>
      </p:sp>
      <p:sp>
        <p:nvSpPr>
          <p:cNvPr id="20" name="TextBox 19">
            <a:extLst>
              <a:ext uri="{FF2B5EF4-FFF2-40B4-BE49-F238E27FC236}">
                <a16:creationId xmlns:a16="http://schemas.microsoft.com/office/drawing/2014/main" id="{E5AF414F-DAD6-AF87-4DB2-E8A0AE87926F}"/>
              </a:ext>
            </a:extLst>
          </p:cNvPr>
          <p:cNvSpPr txBox="1"/>
          <p:nvPr/>
        </p:nvSpPr>
        <p:spPr>
          <a:xfrm>
            <a:off x="3274075" y="3682682"/>
            <a:ext cx="2101376" cy="1405449"/>
          </a:xfrm>
          <a:prstGeom prst="rect">
            <a:avLst/>
          </a:prstGeom>
          <a:noFill/>
        </p:spPr>
        <p:txBody>
          <a:bodyPr wrap="square" lIns="121920" tIns="60960" rIns="121920" bIns="60960" rtlCol="0" anchor="t">
            <a:spAutoFit/>
          </a:bodyPr>
          <a:lstStyle/>
          <a:p>
            <a:pPr defTabSz="1219170">
              <a:defRPr/>
            </a:pPr>
            <a:r>
              <a:rPr lang="en-US" sz="2133" b="1" dirty="0">
                <a:solidFill>
                  <a:srgbClr val="199044"/>
                </a:solidFill>
                <a:latin typeface="DM Sans" pitchFamily="2" charset="0"/>
              </a:rPr>
              <a:t> </a:t>
            </a:r>
            <a:r>
              <a:rPr lang="en-US" sz="2133" b="1" dirty="0">
                <a:solidFill>
                  <a:srgbClr val="002060"/>
                </a:solidFill>
                <a:latin typeface="DM Sans" pitchFamily="2" charset="0"/>
              </a:rPr>
              <a:t>Hypertension</a:t>
            </a:r>
          </a:p>
          <a:p>
            <a:pPr defTabSz="1219170">
              <a:defRPr/>
            </a:pPr>
            <a:endParaRPr lang="en-US" sz="1400" dirty="0">
              <a:solidFill>
                <a:prstClr val="black"/>
              </a:solidFill>
              <a:latin typeface="DM Sans" pitchFamily="2" charset="0"/>
            </a:endParaRPr>
          </a:p>
          <a:p>
            <a:pPr algn="ctr" defTabSz="1219170">
              <a:defRPr/>
            </a:pPr>
            <a:r>
              <a:rPr lang="en-US" sz="1200" dirty="0">
                <a:solidFill>
                  <a:srgbClr val="032854"/>
                </a:solidFill>
                <a:latin typeface="DM Sans"/>
              </a:rPr>
              <a:t>Helping you take control of your blood pressure for a healthier heart and future</a:t>
            </a:r>
            <a:endParaRPr lang="en-GB" sz="1200" dirty="0">
              <a:solidFill>
                <a:srgbClr val="032854"/>
              </a:solidFill>
              <a:latin typeface="DM Sans"/>
            </a:endParaRPr>
          </a:p>
        </p:txBody>
      </p:sp>
      <p:sp>
        <p:nvSpPr>
          <p:cNvPr id="21" name="TextBox 20">
            <a:extLst>
              <a:ext uri="{FF2B5EF4-FFF2-40B4-BE49-F238E27FC236}">
                <a16:creationId xmlns:a16="http://schemas.microsoft.com/office/drawing/2014/main" id="{CA410C78-0554-0FA2-E5B9-67605F2AD1F0}"/>
              </a:ext>
            </a:extLst>
          </p:cNvPr>
          <p:cNvSpPr txBox="1"/>
          <p:nvPr/>
        </p:nvSpPr>
        <p:spPr>
          <a:xfrm>
            <a:off x="6356770" y="3665804"/>
            <a:ext cx="1722313" cy="1405449"/>
          </a:xfrm>
          <a:prstGeom prst="rect">
            <a:avLst/>
          </a:prstGeom>
          <a:noFill/>
        </p:spPr>
        <p:txBody>
          <a:bodyPr wrap="square" lIns="121920" tIns="60960" rIns="121920" bIns="60960" rtlCol="0" anchor="t">
            <a:spAutoFit/>
          </a:bodyPr>
          <a:lstStyle/>
          <a:p>
            <a:pPr algn="ctr" defTabSz="1219170">
              <a:defRPr/>
            </a:pPr>
            <a:r>
              <a:rPr lang="en-US" sz="2133" b="1" dirty="0">
                <a:solidFill>
                  <a:srgbClr val="199044"/>
                </a:solidFill>
                <a:latin typeface="DM Sans" pitchFamily="2" charset="0"/>
              </a:rPr>
              <a:t>  </a:t>
            </a:r>
            <a:r>
              <a:rPr lang="en-US" sz="2133" b="1" dirty="0">
                <a:solidFill>
                  <a:srgbClr val="7030A0"/>
                </a:solidFill>
                <a:latin typeface="DM Sans" pitchFamily="2" charset="0"/>
              </a:rPr>
              <a:t>Mind +</a:t>
            </a:r>
            <a:endParaRPr lang="en-US" sz="2400" dirty="0">
              <a:solidFill>
                <a:prstClr val="black"/>
              </a:solidFill>
              <a:latin typeface="Calibri" panose="020F0502020204030204"/>
            </a:endParaRPr>
          </a:p>
          <a:p>
            <a:pPr defTabSz="1219170">
              <a:defRPr/>
            </a:pPr>
            <a:endParaRPr lang="en-US" sz="1400" dirty="0">
              <a:solidFill>
                <a:srgbClr val="4B2886"/>
              </a:solidFill>
              <a:latin typeface="DM Sans" pitchFamily="2" charset="0"/>
            </a:endParaRPr>
          </a:p>
          <a:p>
            <a:pPr algn="ctr" defTabSz="1219170">
              <a:defRPr/>
            </a:pPr>
            <a:r>
              <a:rPr lang="en-US" sz="1200" dirty="0">
                <a:solidFill>
                  <a:srgbClr val="4B2886"/>
                </a:solidFill>
                <a:latin typeface="DM Sans"/>
              </a:rPr>
              <a:t>Support for your mental wellbeing so you can feel better, everyday </a:t>
            </a:r>
            <a:endParaRPr lang="en-GB" sz="1200" dirty="0">
              <a:solidFill>
                <a:srgbClr val="4B2886"/>
              </a:solidFill>
              <a:latin typeface="DM Sans"/>
            </a:endParaRPr>
          </a:p>
        </p:txBody>
      </p:sp>
      <p:sp>
        <p:nvSpPr>
          <p:cNvPr id="22" name="TextBox 21">
            <a:extLst>
              <a:ext uri="{FF2B5EF4-FFF2-40B4-BE49-F238E27FC236}">
                <a16:creationId xmlns:a16="http://schemas.microsoft.com/office/drawing/2014/main" id="{7714BECF-E112-76F6-DA1B-F1FF9C862E2E}"/>
              </a:ext>
            </a:extLst>
          </p:cNvPr>
          <p:cNvSpPr txBox="1"/>
          <p:nvPr/>
        </p:nvSpPr>
        <p:spPr>
          <a:xfrm>
            <a:off x="9131093" y="3684511"/>
            <a:ext cx="1816595" cy="1405449"/>
          </a:xfrm>
          <a:prstGeom prst="rect">
            <a:avLst/>
          </a:prstGeom>
          <a:noFill/>
        </p:spPr>
        <p:txBody>
          <a:bodyPr wrap="square" lIns="121920" tIns="60960" rIns="121920" bIns="60960" rtlCol="0" anchor="t">
            <a:spAutoFit/>
          </a:bodyPr>
          <a:lstStyle/>
          <a:p>
            <a:pPr algn="ctr" defTabSz="1219170">
              <a:defRPr/>
            </a:pPr>
            <a:r>
              <a:rPr lang="en-US" sz="2133" b="1" dirty="0">
                <a:solidFill>
                  <a:srgbClr val="199044"/>
                </a:solidFill>
                <a:latin typeface="DM Sans" pitchFamily="2" charset="0"/>
              </a:rPr>
              <a:t>  </a:t>
            </a:r>
            <a:r>
              <a:rPr lang="en-US" sz="2133" b="1" dirty="0">
                <a:solidFill>
                  <a:srgbClr val="006666"/>
                </a:solidFill>
                <a:latin typeface="DM Sans" pitchFamily="2" charset="0"/>
              </a:rPr>
              <a:t>Sleep Well</a:t>
            </a:r>
            <a:endParaRPr lang="en-US" sz="2400">
              <a:solidFill>
                <a:prstClr val="black"/>
              </a:solidFill>
              <a:latin typeface="Calibri" panose="020F0502020204030204"/>
            </a:endParaRPr>
          </a:p>
          <a:p>
            <a:pPr defTabSz="1219170">
              <a:defRPr/>
            </a:pPr>
            <a:endParaRPr lang="en-US" sz="1400" dirty="0">
              <a:solidFill>
                <a:srgbClr val="047679"/>
              </a:solidFill>
              <a:latin typeface="DM Sans" pitchFamily="2" charset="0"/>
            </a:endParaRPr>
          </a:p>
          <a:p>
            <a:pPr algn="ctr" defTabSz="1219170">
              <a:defRPr/>
            </a:pPr>
            <a:r>
              <a:rPr lang="en-US" sz="1200" dirty="0">
                <a:solidFill>
                  <a:srgbClr val="047679"/>
                </a:solidFill>
                <a:latin typeface="DM Sans"/>
              </a:rPr>
              <a:t>Better sleep for better days. We’re here to help you rest and recharge</a:t>
            </a:r>
            <a:endParaRPr lang="en-GB" sz="1200" dirty="0">
              <a:solidFill>
                <a:srgbClr val="047679"/>
              </a:solidFill>
              <a:latin typeface="DM Sans"/>
            </a:endParaRPr>
          </a:p>
        </p:txBody>
      </p:sp>
      <p:pic>
        <p:nvPicPr>
          <p:cNvPr id="24" name="Picture 23" descr="A blue circle with a heart and pulse line&#10;&#10;AI-generated content may be incorrect.">
            <a:extLst>
              <a:ext uri="{FF2B5EF4-FFF2-40B4-BE49-F238E27FC236}">
                <a16:creationId xmlns:a16="http://schemas.microsoft.com/office/drawing/2014/main" id="{E3BC370F-0DDC-5D02-1EF3-7C9E4652F4CC}"/>
              </a:ext>
            </a:extLst>
          </p:cNvPr>
          <p:cNvPicPr>
            <a:picLocks noChangeAspect="1"/>
          </p:cNvPicPr>
          <p:nvPr/>
        </p:nvPicPr>
        <p:blipFill>
          <a:blip r:embed="rId4"/>
          <a:stretch>
            <a:fillRect/>
          </a:stretch>
        </p:blipFill>
        <p:spPr>
          <a:xfrm>
            <a:off x="3880525" y="2715810"/>
            <a:ext cx="856535" cy="856535"/>
          </a:xfrm>
          <a:prstGeom prst="rect">
            <a:avLst/>
          </a:prstGeom>
        </p:spPr>
      </p:pic>
      <p:pic>
        <p:nvPicPr>
          <p:cNvPr id="26" name="Picture 25" descr="A purple circle with a head and a plus sign&#10;&#10;AI-generated content may be incorrect.">
            <a:extLst>
              <a:ext uri="{FF2B5EF4-FFF2-40B4-BE49-F238E27FC236}">
                <a16:creationId xmlns:a16="http://schemas.microsoft.com/office/drawing/2014/main" id="{AEE782F2-26E4-3864-E3E3-FC5FE9003B85}"/>
              </a:ext>
            </a:extLst>
          </p:cNvPr>
          <p:cNvPicPr>
            <a:picLocks noChangeAspect="1"/>
          </p:cNvPicPr>
          <p:nvPr/>
        </p:nvPicPr>
        <p:blipFill>
          <a:blip r:embed="rId5"/>
          <a:stretch>
            <a:fillRect/>
          </a:stretch>
        </p:blipFill>
        <p:spPr>
          <a:xfrm>
            <a:off x="6820111" y="2784851"/>
            <a:ext cx="795628" cy="795628"/>
          </a:xfrm>
          <a:prstGeom prst="rect">
            <a:avLst/>
          </a:prstGeom>
        </p:spPr>
      </p:pic>
      <p:pic>
        <p:nvPicPr>
          <p:cNvPr id="28" name="Picture 27">
            <a:extLst>
              <a:ext uri="{FF2B5EF4-FFF2-40B4-BE49-F238E27FC236}">
                <a16:creationId xmlns:a16="http://schemas.microsoft.com/office/drawing/2014/main" id="{8561E12F-2585-6A07-E914-C695B3D412FE}"/>
              </a:ext>
            </a:extLst>
          </p:cNvPr>
          <p:cNvPicPr>
            <a:picLocks noChangeAspect="1"/>
          </p:cNvPicPr>
          <p:nvPr/>
        </p:nvPicPr>
        <p:blipFill>
          <a:blip r:embed="rId6"/>
          <a:stretch>
            <a:fillRect/>
          </a:stretch>
        </p:blipFill>
        <p:spPr>
          <a:xfrm>
            <a:off x="9653887" y="2727500"/>
            <a:ext cx="815563" cy="815563"/>
          </a:xfrm>
          <a:prstGeom prst="rect">
            <a:avLst/>
          </a:prstGeom>
        </p:spPr>
      </p:pic>
      <p:sp>
        <p:nvSpPr>
          <p:cNvPr id="12" name="TextBox 11">
            <a:extLst>
              <a:ext uri="{FF2B5EF4-FFF2-40B4-BE49-F238E27FC236}">
                <a16:creationId xmlns:a16="http://schemas.microsoft.com/office/drawing/2014/main" id="{A6A8EB7A-DC8A-2D1B-24EB-BC8B0384D638}"/>
              </a:ext>
            </a:extLst>
          </p:cNvPr>
          <p:cNvSpPr txBox="1"/>
          <p:nvPr/>
        </p:nvSpPr>
        <p:spPr>
          <a:xfrm>
            <a:off x="946953" y="3677621"/>
            <a:ext cx="1738543" cy="8206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defRPr/>
            </a:pPr>
            <a:r>
              <a:rPr lang="en-US" sz="2133" b="1" dirty="0">
                <a:solidFill>
                  <a:srgbClr val="14532D"/>
                </a:solidFill>
                <a:latin typeface="DM Sans"/>
              </a:rPr>
              <a:t>Diabetes</a:t>
            </a:r>
            <a:endParaRPr lang="en-GB" sz="2400" dirty="0">
              <a:solidFill>
                <a:srgbClr val="14532D"/>
              </a:solidFill>
              <a:latin typeface="Calibri" panose="020F0502020204030204"/>
            </a:endParaRPr>
          </a:p>
          <a:p>
            <a:pPr algn="ctr" defTabSz="1219170">
              <a:defRPr/>
            </a:pPr>
            <a:endParaRPr lang="en-GB" sz="2400" dirty="0">
              <a:solidFill>
                <a:prstClr val="black"/>
              </a:solidFill>
              <a:latin typeface="Calibri" panose="020F0502020204030204"/>
            </a:endParaRPr>
          </a:p>
        </p:txBody>
      </p:sp>
      <p:sp>
        <p:nvSpPr>
          <p:cNvPr id="5" name="Rectangle: Rounded Corners 4">
            <a:extLst>
              <a:ext uri="{FF2B5EF4-FFF2-40B4-BE49-F238E27FC236}">
                <a16:creationId xmlns:a16="http://schemas.microsoft.com/office/drawing/2014/main" id="{1BD7E920-C330-B612-91D0-4C18D666B706}"/>
              </a:ext>
            </a:extLst>
          </p:cNvPr>
          <p:cNvSpPr/>
          <p:nvPr/>
        </p:nvSpPr>
        <p:spPr>
          <a:xfrm>
            <a:off x="217571" y="781724"/>
            <a:ext cx="4952979" cy="1074056"/>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594" indent="-228594" defTabSz="1219170">
              <a:buFont typeface="Arial" panose="020B0604020202020204" pitchFamily="34" charset="0"/>
              <a:buChar char="•"/>
              <a:defRPr/>
            </a:pPr>
            <a:r>
              <a:rPr lang="en-GB" sz="1333" b="1" dirty="0">
                <a:solidFill>
                  <a:srgbClr val="199044"/>
                </a:solidFill>
                <a:latin typeface="DM Sans" pitchFamily="2" charset="0"/>
              </a:rPr>
              <a:t>Two Consultant appointments (video)</a:t>
            </a:r>
          </a:p>
          <a:p>
            <a:pPr marL="228594" indent="-228594" defTabSz="1219170">
              <a:buFont typeface="Arial" panose="020B0604020202020204" pitchFamily="34" charset="0"/>
              <a:buChar char="•"/>
              <a:defRPr/>
            </a:pPr>
            <a:r>
              <a:rPr lang="en-GB" sz="1333" b="1" dirty="0">
                <a:solidFill>
                  <a:srgbClr val="199044"/>
                </a:solidFill>
                <a:latin typeface="DM Sans" pitchFamily="2" charset="0"/>
              </a:rPr>
              <a:t>Two pharmacist reviews (in-person)</a:t>
            </a:r>
          </a:p>
          <a:p>
            <a:pPr marL="228594" indent="-228594" defTabSz="1219170">
              <a:buFont typeface="Arial" panose="020B0604020202020204" pitchFamily="34" charset="0"/>
              <a:buChar char="•"/>
              <a:defRPr/>
            </a:pPr>
            <a:r>
              <a:rPr lang="en-GB" sz="1333" b="1" dirty="0">
                <a:solidFill>
                  <a:srgbClr val="199044"/>
                </a:solidFill>
                <a:latin typeface="DM Sans" pitchFamily="2" charset="0"/>
              </a:rPr>
              <a:t>Lifestyle change support with premium</a:t>
            </a:r>
          </a:p>
          <a:p>
            <a:pPr marL="228594" indent="-228594" defTabSz="1219170">
              <a:buFont typeface="Arial" panose="020B0604020202020204" pitchFamily="34" charset="0"/>
              <a:buChar char="•"/>
              <a:defRPr/>
            </a:pPr>
            <a:r>
              <a:rPr lang="en-GB" sz="1333" b="1" dirty="0">
                <a:solidFill>
                  <a:srgbClr val="199044"/>
                </a:solidFill>
                <a:latin typeface="DM Sans" pitchFamily="2" charset="0"/>
              </a:rPr>
              <a:t>Subscription price varies dependant on plan</a:t>
            </a:r>
          </a:p>
        </p:txBody>
      </p:sp>
    </p:spTree>
    <p:extLst>
      <p:ext uri="{BB962C8B-B14F-4D97-AF65-F5344CB8AC3E}">
        <p14:creationId xmlns:p14="http://schemas.microsoft.com/office/powerpoint/2010/main" val="2809423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35001" y="1254176"/>
            <a:ext cx="5899532" cy="225425"/>
          </a:xfrm>
          <a:prstGeom prst="rect">
            <a:avLst/>
          </a:prstGeom>
          <a:noFill/>
          <a:ln/>
        </p:spPr>
        <p:txBody>
          <a:bodyPr wrap="square" lIns="16933" tIns="16933" rIns="16933" bIns="16933" rtlCol="0" anchor="t">
            <a:noAutofit/>
          </a:bodyPr>
          <a:lstStyle/>
          <a:p>
            <a:pPr defTabSz="609585"/>
            <a:r>
              <a:rPr lang="en-US" sz="2400" b="1" kern="0" spc="96" dirty="0">
                <a:solidFill>
                  <a:srgbClr val="28E46D"/>
                </a:solidFill>
                <a:latin typeface="DM Sans" pitchFamily="34" charset="0"/>
                <a:ea typeface="DM Sans" pitchFamily="34" charset="-122"/>
                <a:cs typeface="DM Sans" pitchFamily="34" charset="-120"/>
              </a:rPr>
              <a:t>GP PLAN</a:t>
            </a:r>
            <a:endParaRPr lang="en-US" sz="2400" b="1" dirty="0">
              <a:solidFill>
                <a:prstClr val="black"/>
              </a:solidFill>
              <a:latin typeface="Calibri" panose="020F0502020204030204"/>
            </a:endParaRPr>
          </a:p>
        </p:txBody>
      </p:sp>
      <p:sp>
        <p:nvSpPr>
          <p:cNvPr id="3" name="Text 1"/>
          <p:cNvSpPr/>
          <p:nvPr/>
        </p:nvSpPr>
        <p:spPr>
          <a:xfrm>
            <a:off x="635001" y="1606601"/>
            <a:ext cx="5899532" cy="901700"/>
          </a:xfrm>
          <a:prstGeom prst="rect">
            <a:avLst/>
          </a:prstGeom>
          <a:noFill/>
          <a:ln/>
        </p:spPr>
        <p:txBody>
          <a:bodyPr wrap="square" lIns="16933" tIns="16933" rIns="16933" bIns="16933" rtlCol="0" anchor="t">
            <a:normAutofit fontScale="92500"/>
          </a:bodyPr>
          <a:lstStyle/>
          <a:p>
            <a:pPr defTabSz="609585">
              <a:lnSpc>
                <a:spcPct val="115000"/>
              </a:lnSpc>
            </a:pPr>
            <a:r>
              <a:rPr lang="en-US" sz="3000" b="1" kern="0" spc="-60" dirty="0">
                <a:solidFill>
                  <a:srgbClr val="003A23"/>
                </a:solidFill>
                <a:latin typeface="DM Sans" pitchFamily="34" charset="0"/>
                <a:ea typeface="DM Sans" pitchFamily="34" charset="-122"/>
                <a:cs typeface="DM Sans" pitchFamily="34" charset="-120"/>
              </a:rPr>
              <a:t>Same-day GP access, every time</a:t>
            </a:r>
          </a:p>
          <a:p>
            <a:pPr defTabSz="609585">
              <a:lnSpc>
                <a:spcPct val="115000"/>
              </a:lnSpc>
            </a:pPr>
            <a:r>
              <a:rPr lang="en-US" sz="1467" b="1" kern="0" spc="-60" dirty="0">
                <a:solidFill>
                  <a:srgbClr val="003A23"/>
                </a:solidFill>
                <a:latin typeface="DM Sans" pitchFamily="34" charset="0"/>
              </a:rPr>
              <a:t>£20 per  month</a:t>
            </a:r>
          </a:p>
          <a:p>
            <a:pPr defTabSz="609585">
              <a:lnSpc>
                <a:spcPct val="115000"/>
              </a:lnSpc>
            </a:pPr>
            <a:endParaRPr lang="en-US" sz="1467" dirty="0">
              <a:solidFill>
                <a:prstClr val="black"/>
              </a:solidFill>
              <a:latin typeface="Calibri" panose="020F0502020204030204"/>
            </a:endParaRPr>
          </a:p>
        </p:txBody>
      </p:sp>
      <p:sp>
        <p:nvSpPr>
          <p:cNvPr id="4" name="Shape 2"/>
          <p:cNvSpPr/>
          <p:nvPr/>
        </p:nvSpPr>
        <p:spPr>
          <a:xfrm>
            <a:off x="635000" y="2686100"/>
            <a:ext cx="304800" cy="25400"/>
          </a:xfrm>
          <a:prstGeom prst="roundRect">
            <a:avLst>
              <a:gd name="adj" fmla="val 50000"/>
            </a:avLst>
          </a:prstGeom>
          <a:solidFill>
            <a:srgbClr val="28E46D"/>
          </a:solidFill>
          <a:ln/>
        </p:spPr>
        <p:txBody>
          <a:bodyPr/>
          <a:lstStyle/>
          <a:p>
            <a:pPr defTabSz="609585"/>
            <a:endParaRPr lang="en-GB" sz="1200">
              <a:solidFill>
                <a:prstClr val="black"/>
              </a:solidFill>
              <a:latin typeface="Calibri" panose="020F0502020204030204"/>
            </a:endParaRPr>
          </a:p>
        </p:txBody>
      </p:sp>
      <p:sp>
        <p:nvSpPr>
          <p:cNvPr id="5" name="Text 3"/>
          <p:cNvSpPr/>
          <p:nvPr/>
        </p:nvSpPr>
        <p:spPr>
          <a:xfrm>
            <a:off x="635001" y="2982141"/>
            <a:ext cx="5322745" cy="1262785"/>
          </a:xfrm>
          <a:prstGeom prst="rect">
            <a:avLst/>
          </a:prstGeom>
          <a:noFill/>
          <a:ln/>
        </p:spPr>
        <p:txBody>
          <a:bodyPr wrap="square" lIns="16933" tIns="16933" rIns="16933" bIns="16933" rtlCol="0" anchor="t">
            <a:normAutofit/>
          </a:bodyPr>
          <a:lstStyle/>
          <a:p>
            <a:pPr defTabSz="609585">
              <a:lnSpc>
                <a:spcPct val="155000"/>
              </a:lnSpc>
            </a:pPr>
            <a:r>
              <a:rPr lang="en-US" sz="1300" dirty="0">
                <a:solidFill>
                  <a:srgbClr val="003A23"/>
                </a:solidFill>
                <a:latin typeface="DM Sans" pitchFamily="34" charset="0"/>
                <a:ea typeface="DM Sans" pitchFamily="34" charset="-122"/>
                <a:cs typeface="DM Sans" pitchFamily="34" charset="-120"/>
              </a:rPr>
              <a:t>GP Plan enables members to access Same Day GP Consultations. The plan benefits from 6 appointments per year with the added peace of mind that you get to see the same GP each time.</a:t>
            </a:r>
            <a:endParaRPr lang="en-US" sz="1300">
              <a:solidFill>
                <a:prstClr val="black"/>
              </a:solidFill>
              <a:latin typeface="Calibri" panose="020F0502020204030204"/>
              <a:ea typeface="Calibri" panose="020F0502020204030204"/>
              <a:cs typeface="Calibri" panose="020F0502020204030204"/>
            </a:endParaRPr>
          </a:p>
        </p:txBody>
      </p:sp>
      <p:sp>
        <p:nvSpPr>
          <p:cNvPr id="6" name="Text 4"/>
          <p:cNvSpPr/>
          <p:nvPr/>
        </p:nvSpPr>
        <p:spPr>
          <a:xfrm>
            <a:off x="519431" y="4448125"/>
            <a:ext cx="6228303" cy="1502272"/>
          </a:xfrm>
          <a:prstGeom prst="rect">
            <a:avLst/>
          </a:prstGeom>
          <a:noFill/>
          <a:ln/>
        </p:spPr>
        <p:txBody>
          <a:bodyPr wrap="square" lIns="16933" tIns="16933" rIns="16933" bIns="16933" rtlCol="0" anchor="t">
            <a:normAutofit/>
          </a:bodyPr>
          <a:lstStyle/>
          <a:p>
            <a:pPr marL="228594" indent="-228594" defTabSz="609585">
              <a:lnSpc>
                <a:spcPct val="150000"/>
              </a:lnSpc>
              <a:buFont typeface="Arial"/>
              <a:buChar char="•"/>
            </a:pPr>
            <a:r>
              <a:rPr lang="en-US" sz="1300" dirty="0">
                <a:solidFill>
                  <a:srgbClr val="003A23"/>
                </a:solidFill>
                <a:latin typeface="DM Sans" pitchFamily="34" charset="0"/>
                <a:ea typeface="DM Sans" pitchFamily="34" charset="-122"/>
                <a:cs typeface="DM Sans" pitchFamily="34" charset="-120"/>
              </a:rPr>
              <a:t>6 appointments per year</a:t>
            </a:r>
          </a:p>
          <a:p>
            <a:pPr marL="228594" indent="-228594" defTabSz="609585">
              <a:lnSpc>
                <a:spcPct val="150000"/>
              </a:lnSpc>
              <a:buFont typeface="Arial"/>
              <a:buChar char="•"/>
            </a:pPr>
            <a:r>
              <a:rPr lang="en-US" sz="1300" b="1" dirty="0">
                <a:solidFill>
                  <a:srgbClr val="70AD47"/>
                </a:solidFill>
                <a:latin typeface="DM Sans" pitchFamily="2" charset="0"/>
                <a:ea typeface="Calibri" panose="020F0502020204030204"/>
                <a:cs typeface="Calibri" panose="020F0502020204030204"/>
              </a:rPr>
              <a:t>Virty GPs can provide in-person consultation at suitable pharmacy sites</a:t>
            </a:r>
          </a:p>
          <a:p>
            <a:pPr marL="228594" indent="-228594" defTabSz="609585">
              <a:lnSpc>
                <a:spcPct val="150000"/>
              </a:lnSpc>
              <a:buFont typeface="Arial"/>
              <a:buChar char="•"/>
            </a:pPr>
            <a:r>
              <a:rPr lang="en-US" sz="1300" dirty="0">
                <a:solidFill>
                  <a:srgbClr val="003A23"/>
                </a:solidFill>
                <a:latin typeface="DM Sans" pitchFamily="34" charset="0"/>
                <a:ea typeface="DM Sans" pitchFamily="34" charset="-122"/>
                <a:cs typeface="DM Sans" pitchFamily="34" charset="-120"/>
              </a:rPr>
              <a:t>Prescriptions and written treatments plans are included in this plan</a:t>
            </a:r>
            <a:endParaRPr lang="en-US" sz="1300" dirty="0">
              <a:solidFill>
                <a:prstClr val="black"/>
              </a:solidFill>
              <a:latin typeface="Calibri" panose="020F0502020204030204"/>
              <a:ea typeface="Calibri" panose="020F0502020204030204"/>
              <a:cs typeface="Calibri" panose="020F0502020204030204"/>
            </a:endParaRPr>
          </a:p>
          <a:p>
            <a:pPr marL="228594" indent="-228594" defTabSz="609585">
              <a:lnSpc>
                <a:spcPct val="150000"/>
              </a:lnSpc>
              <a:buFont typeface="Arial"/>
              <a:buChar char="•"/>
            </a:pPr>
            <a:r>
              <a:rPr lang="en-US" sz="1300" dirty="0">
                <a:solidFill>
                  <a:srgbClr val="003A23"/>
                </a:solidFill>
                <a:latin typeface="DM Sans" pitchFamily="34" charset="0"/>
                <a:ea typeface="DM Sans" pitchFamily="34" charset="-122"/>
                <a:cs typeface="DM Sans" pitchFamily="34" charset="-120"/>
              </a:rPr>
              <a:t>The added peace of mind that you get to see the same GP each time</a:t>
            </a:r>
            <a:endParaRPr lang="en-US" sz="1300" dirty="0">
              <a:solidFill>
                <a:prstClr val="black"/>
              </a:solidFill>
              <a:latin typeface="Calibri" panose="020F0502020204030204"/>
              <a:ea typeface="Calibri" panose="020F0502020204030204"/>
              <a:cs typeface="Calibri" panose="020F0502020204030204"/>
            </a:endParaRPr>
          </a:p>
        </p:txBody>
      </p:sp>
      <p:sp>
        <p:nvSpPr>
          <p:cNvPr id="7" name="Shape 5"/>
          <p:cNvSpPr/>
          <p:nvPr/>
        </p:nvSpPr>
        <p:spPr>
          <a:xfrm>
            <a:off x="6870701" y="2131071"/>
            <a:ext cx="4686300" cy="1450331"/>
          </a:xfrm>
          <a:prstGeom prst="roundRect">
            <a:avLst>
              <a:gd name="adj" fmla="val 12259"/>
            </a:avLst>
          </a:prstGeom>
          <a:solidFill>
            <a:srgbClr val="003A23"/>
          </a:solidFill>
          <a:ln/>
        </p:spPr>
        <p:txBody>
          <a:bodyPr/>
          <a:lstStyle/>
          <a:p>
            <a:pPr defTabSz="609585"/>
            <a:endParaRPr lang="en-GB" sz="1200">
              <a:solidFill>
                <a:prstClr val="black"/>
              </a:solidFill>
              <a:latin typeface="Calibri" panose="020F0502020204030204"/>
            </a:endParaRPr>
          </a:p>
        </p:txBody>
      </p:sp>
      <p:sp>
        <p:nvSpPr>
          <p:cNvPr id="8" name="Text 6"/>
          <p:cNvSpPr/>
          <p:nvPr/>
        </p:nvSpPr>
        <p:spPr>
          <a:xfrm>
            <a:off x="7140512" y="2461271"/>
            <a:ext cx="4146677" cy="533400"/>
          </a:xfrm>
          <a:prstGeom prst="rect">
            <a:avLst/>
          </a:prstGeom>
          <a:noFill/>
          <a:ln/>
        </p:spPr>
        <p:txBody>
          <a:bodyPr wrap="square" lIns="16933" tIns="16933" rIns="16933" bIns="16933" rtlCol="0" anchor="t">
            <a:normAutofit fontScale="92500" lnSpcReduction="20000"/>
          </a:bodyPr>
          <a:lstStyle/>
          <a:p>
            <a:pPr algn="ctr" defTabSz="609585"/>
            <a:r>
              <a:rPr lang="en-US" sz="4000" b="1" kern="0" spc="-120" dirty="0">
                <a:solidFill>
                  <a:srgbClr val="28E46D"/>
                </a:solidFill>
                <a:latin typeface="DM Sans" pitchFamily="34" charset="0"/>
                <a:ea typeface="DM Sans" pitchFamily="34" charset="-122"/>
                <a:cs typeface="DM Sans" pitchFamily="34" charset="-120"/>
              </a:rPr>
              <a:t>6</a:t>
            </a:r>
            <a:endParaRPr lang="en-US" sz="4000" dirty="0">
              <a:solidFill>
                <a:prstClr val="black"/>
              </a:solidFill>
              <a:latin typeface="Calibri" panose="020F0502020204030204"/>
            </a:endParaRPr>
          </a:p>
        </p:txBody>
      </p:sp>
      <p:sp>
        <p:nvSpPr>
          <p:cNvPr id="9" name="Text 7"/>
          <p:cNvSpPr/>
          <p:nvPr/>
        </p:nvSpPr>
        <p:spPr>
          <a:xfrm>
            <a:off x="7140512" y="3020071"/>
            <a:ext cx="4146677" cy="256531"/>
          </a:xfrm>
          <a:prstGeom prst="rect">
            <a:avLst/>
          </a:prstGeom>
          <a:noFill/>
          <a:ln/>
        </p:spPr>
        <p:txBody>
          <a:bodyPr wrap="square" lIns="16933" tIns="16933" rIns="16933" bIns="16933" rtlCol="0" anchor="t">
            <a:normAutofit fontScale="92500" lnSpcReduction="20000"/>
          </a:bodyPr>
          <a:lstStyle/>
          <a:p>
            <a:pPr algn="ctr" defTabSz="609585">
              <a:lnSpc>
                <a:spcPct val="130000"/>
              </a:lnSpc>
            </a:pPr>
            <a:r>
              <a:rPr lang="en-US" sz="1400" dirty="0">
                <a:solidFill>
                  <a:srgbClr val="FFFFFF">
                    <a:alpha val="75000"/>
                  </a:srgbClr>
                </a:solidFill>
                <a:latin typeface="DM Sans" pitchFamily="34" charset="0"/>
                <a:ea typeface="DM Sans" pitchFamily="34" charset="-122"/>
                <a:cs typeface="DM Sans" pitchFamily="34" charset="-120"/>
              </a:rPr>
              <a:t>appointments per year</a:t>
            </a:r>
            <a:endParaRPr lang="en-US" sz="1400" dirty="0">
              <a:solidFill>
                <a:prstClr val="black"/>
              </a:solidFill>
              <a:latin typeface="Calibri" panose="020F0502020204030204"/>
            </a:endParaRPr>
          </a:p>
        </p:txBody>
      </p:sp>
      <p:sp>
        <p:nvSpPr>
          <p:cNvPr id="10" name="Shape 8"/>
          <p:cNvSpPr/>
          <p:nvPr/>
        </p:nvSpPr>
        <p:spPr>
          <a:xfrm>
            <a:off x="6865015" y="3714561"/>
            <a:ext cx="2266951" cy="1056631"/>
          </a:xfrm>
          <a:prstGeom prst="roundRect">
            <a:avLst>
              <a:gd name="adj" fmla="val 14423"/>
            </a:avLst>
          </a:prstGeom>
          <a:solidFill>
            <a:srgbClr val="FFFFFF"/>
          </a:solidFill>
          <a:ln/>
          <a:effectLst>
            <a:outerShdw blurRad="114300" dist="19050" dir="5400000" algn="bl" rotWithShape="0">
              <a:srgbClr val="003A23">
                <a:alpha val="9000"/>
              </a:srgbClr>
            </a:outerShdw>
          </a:effectLst>
        </p:spPr>
        <p:txBody>
          <a:bodyPr/>
          <a:lstStyle/>
          <a:p>
            <a:pPr defTabSz="609585"/>
            <a:endParaRPr lang="en-GB" sz="1200">
              <a:solidFill>
                <a:prstClr val="black"/>
              </a:solidFill>
              <a:latin typeface="Calibri" panose="020F0502020204030204"/>
            </a:endParaRPr>
          </a:p>
        </p:txBody>
      </p:sp>
      <p:sp>
        <p:nvSpPr>
          <p:cNvPr id="11" name="Text 9"/>
          <p:cNvSpPr/>
          <p:nvPr/>
        </p:nvSpPr>
        <p:spPr>
          <a:xfrm>
            <a:off x="6993669" y="3962400"/>
            <a:ext cx="2021015" cy="355600"/>
          </a:xfrm>
          <a:prstGeom prst="rect">
            <a:avLst/>
          </a:prstGeom>
          <a:noFill/>
          <a:ln/>
        </p:spPr>
        <p:txBody>
          <a:bodyPr wrap="square" lIns="16933" tIns="16933" rIns="16933" bIns="16933" rtlCol="0" anchor="t">
            <a:normAutofit fontScale="92500" lnSpcReduction="20000"/>
          </a:bodyPr>
          <a:lstStyle/>
          <a:p>
            <a:pPr algn="ctr" defTabSz="609585"/>
            <a:r>
              <a:rPr lang="en-US" sz="2600" b="1" dirty="0">
                <a:solidFill>
                  <a:srgbClr val="003A23"/>
                </a:solidFill>
                <a:latin typeface="DM Sans" pitchFamily="34" charset="0"/>
                <a:ea typeface="DM Sans" pitchFamily="34" charset="-122"/>
                <a:cs typeface="DM Sans" pitchFamily="34" charset="-120"/>
              </a:rPr>
              <a:t>Same</a:t>
            </a:r>
            <a:endParaRPr lang="en-US" sz="2600" dirty="0">
              <a:solidFill>
                <a:prstClr val="black"/>
              </a:solidFill>
              <a:latin typeface="Calibri" panose="020F0502020204030204"/>
            </a:endParaRPr>
          </a:p>
        </p:txBody>
      </p:sp>
      <p:sp>
        <p:nvSpPr>
          <p:cNvPr id="12" name="Text 10"/>
          <p:cNvSpPr/>
          <p:nvPr/>
        </p:nvSpPr>
        <p:spPr>
          <a:xfrm>
            <a:off x="6993669" y="4330700"/>
            <a:ext cx="2021015" cy="256531"/>
          </a:xfrm>
          <a:prstGeom prst="rect">
            <a:avLst/>
          </a:prstGeom>
          <a:noFill/>
          <a:ln/>
        </p:spPr>
        <p:txBody>
          <a:bodyPr wrap="square" lIns="16933" tIns="16933" rIns="16933" bIns="16933" rtlCol="0" anchor="t">
            <a:normAutofit fontScale="92500" lnSpcReduction="20000"/>
          </a:bodyPr>
          <a:lstStyle/>
          <a:p>
            <a:pPr algn="ctr" defTabSz="609585">
              <a:lnSpc>
                <a:spcPct val="130000"/>
              </a:lnSpc>
            </a:pPr>
            <a:r>
              <a:rPr lang="en-US" sz="1400" dirty="0">
                <a:solidFill>
                  <a:srgbClr val="003A23">
                    <a:alpha val="65000"/>
                  </a:srgbClr>
                </a:solidFill>
                <a:latin typeface="DM Sans" pitchFamily="34" charset="0"/>
                <a:ea typeface="DM Sans" pitchFamily="34" charset="-122"/>
                <a:cs typeface="DM Sans" pitchFamily="34" charset="-120"/>
              </a:rPr>
              <a:t>GP every time</a:t>
            </a:r>
            <a:endParaRPr lang="en-US" sz="1400" dirty="0">
              <a:solidFill>
                <a:prstClr val="black"/>
              </a:solidFill>
              <a:latin typeface="Calibri" panose="020F0502020204030204"/>
            </a:endParaRPr>
          </a:p>
        </p:txBody>
      </p:sp>
      <p:sp>
        <p:nvSpPr>
          <p:cNvPr id="13" name="Shape 11"/>
          <p:cNvSpPr/>
          <p:nvPr/>
        </p:nvSpPr>
        <p:spPr>
          <a:xfrm>
            <a:off x="9290051" y="3733801"/>
            <a:ext cx="2266951" cy="1056631"/>
          </a:xfrm>
          <a:prstGeom prst="roundRect">
            <a:avLst>
              <a:gd name="adj" fmla="val 14423"/>
            </a:avLst>
          </a:prstGeom>
          <a:solidFill>
            <a:srgbClr val="28E46D"/>
          </a:solidFill>
          <a:ln/>
        </p:spPr>
        <p:txBody>
          <a:bodyPr/>
          <a:lstStyle/>
          <a:p>
            <a:pPr defTabSz="609585"/>
            <a:endParaRPr lang="en-GB" sz="1200">
              <a:solidFill>
                <a:prstClr val="black"/>
              </a:solidFill>
              <a:latin typeface="Calibri" panose="020F0502020204030204"/>
            </a:endParaRPr>
          </a:p>
        </p:txBody>
      </p:sp>
      <p:sp>
        <p:nvSpPr>
          <p:cNvPr id="15" name="Text 13"/>
          <p:cNvSpPr/>
          <p:nvPr/>
        </p:nvSpPr>
        <p:spPr>
          <a:xfrm>
            <a:off x="9407333" y="4114611"/>
            <a:ext cx="2021015" cy="256531"/>
          </a:xfrm>
          <a:prstGeom prst="rect">
            <a:avLst/>
          </a:prstGeom>
          <a:noFill/>
          <a:ln/>
        </p:spPr>
        <p:txBody>
          <a:bodyPr wrap="square" lIns="16933" tIns="16933" rIns="16933" bIns="16933" rtlCol="0" anchor="t">
            <a:normAutofit fontScale="92500" lnSpcReduction="20000"/>
          </a:bodyPr>
          <a:lstStyle/>
          <a:p>
            <a:pPr algn="ctr" defTabSz="609585">
              <a:lnSpc>
                <a:spcPct val="130000"/>
              </a:lnSpc>
            </a:pPr>
            <a:r>
              <a:rPr lang="en-US" sz="1400" dirty="0">
                <a:solidFill>
                  <a:srgbClr val="003A23"/>
                </a:solidFill>
                <a:latin typeface="DM Sans" pitchFamily="34" charset="0"/>
                <a:ea typeface="DM Sans" pitchFamily="34" charset="-122"/>
                <a:cs typeface="DM Sans" pitchFamily="34" charset="-120"/>
              </a:rPr>
              <a:t>Prescription fee included</a:t>
            </a:r>
            <a:endParaRPr lang="en-US" sz="1400" dirty="0">
              <a:solidFill>
                <a:prstClr val="black"/>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A23"/>
        </a:solidFill>
        <a:effectLst/>
      </p:bgPr>
    </p:bg>
    <p:spTree>
      <p:nvGrpSpPr>
        <p:cNvPr id="1" name=""/>
        <p:cNvGrpSpPr/>
        <p:nvPr/>
      </p:nvGrpSpPr>
      <p:grpSpPr>
        <a:xfrm>
          <a:off x="0" y="0"/>
          <a:ext cx="0" cy="0"/>
          <a:chOff x="0" y="0"/>
          <a:chExt cx="0" cy="0"/>
        </a:xfrm>
      </p:grpSpPr>
      <p:sp>
        <p:nvSpPr>
          <p:cNvPr id="2" name="Text 0"/>
          <p:cNvSpPr/>
          <p:nvPr/>
        </p:nvSpPr>
        <p:spPr>
          <a:xfrm>
            <a:off x="635001" y="1770064"/>
            <a:ext cx="5899532" cy="225425"/>
          </a:xfrm>
          <a:prstGeom prst="rect">
            <a:avLst/>
          </a:prstGeom>
          <a:noFill/>
          <a:ln/>
        </p:spPr>
        <p:txBody>
          <a:bodyPr wrap="square" lIns="16933" tIns="16933" rIns="16933" bIns="16933" rtlCol="0" anchor="t">
            <a:normAutofit/>
          </a:bodyPr>
          <a:lstStyle/>
          <a:p>
            <a:pPr defTabSz="609585"/>
            <a:r>
              <a:rPr lang="en-US" sz="1200" kern="0" spc="96" dirty="0">
                <a:solidFill>
                  <a:srgbClr val="28E46D"/>
                </a:solidFill>
                <a:latin typeface="DM Sans" pitchFamily="34" charset="0"/>
                <a:ea typeface="DM Sans" pitchFamily="34" charset="-122"/>
                <a:cs typeface="DM Sans" pitchFamily="34" charset="-120"/>
              </a:rPr>
              <a:t>BLOOD TESTING</a:t>
            </a:r>
            <a:endParaRPr lang="en-US" sz="1200" dirty="0">
              <a:solidFill>
                <a:prstClr val="black"/>
              </a:solidFill>
              <a:latin typeface="Calibri" panose="020F0502020204030204"/>
            </a:endParaRPr>
          </a:p>
        </p:txBody>
      </p:sp>
      <p:sp>
        <p:nvSpPr>
          <p:cNvPr id="3" name="Text 1"/>
          <p:cNvSpPr/>
          <p:nvPr/>
        </p:nvSpPr>
        <p:spPr>
          <a:xfrm>
            <a:off x="635001" y="2122489"/>
            <a:ext cx="5899532" cy="901700"/>
          </a:xfrm>
          <a:prstGeom prst="rect">
            <a:avLst/>
          </a:prstGeom>
          <a:noFill/>
          <a:ln/>
        </p:spPr>
        <p:txBody>
          <a:bodyPr wrap="square" lIns="16933" tIns="16933" rIns="16933" bIns="16933" rtlCol="0" anchor="t">
            <a:normAutofit fontScale="92500" lnSpcReduction="20000"/>
          </a:bodyPr>
          <a:lstStyle/>
          <a:p>
            <a:pPr defTabSz="609585">
              <a:lnSpc>
                <a:spcPct val="115000"/>
              </a:lnSpc>
            </a:pPr>
            <a:r>
              <a:rPr lang="en-US" sz="3000" b="1" kern="0" spc="-60" dirty="0">
                <a:solidFill>
                  <a:srgbClr val="FFFFFF"/>
                </a:solidFill>
                <a:latin typeface="DM Sans" pitchFamily="34" charset="0"/>
                <a:ea typeface="DM Sans" pitchFamily="34" charset="-122"/>
                <a:cs typeface="DM Sans" pitchFamily="34" charset="-120"/>
              </a:rPr>
              <a:t>At-home and in-pharmacy blood testing – launching soon</a:t>
            </a:r>
            <a:endParaRPr lang="en-US" sz="3000" dirty="0">
              <a:solidFill>
                <a:prstClr val="black"/>
              </a:solidFill>
              <a:latin typeface="Calibri" panose="020F0502020204030204"/>
            </a:endParaRPr>
          </a:p>
        </p:txBody>
      </p:sp>
      <p:sp>
        <p:nvSpPr>
          <p:cNvPr id="4" name="Shape 2"/>
          <p:cNvSpPr/>
          <p:nvPr/>
        </p:nvSpPr>
        <p:spPr>
          <a:xfrm>
            <a:off x="635000" y="3201988"/>
            <a:ext cx="304800" cy="25400"/>
          </a:xfrm>
          <a:prstGeom prst="roundRect">
            <a:avLst>
              <a:gd name="adj" fmla="val 50000"/>
            </a:avLst>
          </a:prstGeom>
          <a:solidFill>
            <a:srgbClr val="28E46D"/>
          </a:solidFill>
          <a:ln/>
        </p:spPr>
        <p:txBody>
          <a:bodyPr/>
          <a:lstStyle/>
          <a:p>
            <a:pPr defTabSz="609585"/>
            <a:endParaRPr lang="en-GB" sz="1200">
              <a:solidFill>
                <a:prstClr val="black"/>
              </a:solidFill>
              <a:latin typeface="Calibri" panose="020F0502020204030204"/>
            </a:endParaRPr>
          </a:p>
        </p:txBody>
      </p:sp>
      <p:sp>
        <p:nvSpPr>
          <p:cNvPr id="5" name="Text 3"/>
          <p:cNvSpPr/>
          <p:nvPr/>
        </p:nvSpPr>
        <p:spPr>
          <a:xfrm>
            <a:off x="519431" y="3455988"/>
            <a:ext cx="5894071" cy="1720851"/>
          </a:xfrm>
          <a:prstGeom prst="rect">
            <a:avLst/>
          </a:prstGeom>
          <a:noFill/>
          <a:ln/>
        </p:spPr>
        <p:txBody>
          <a:bodyPr wrap="square" lIns="16933" tIns="16933" rIns="16933" bIns="16933" rtlCol="0" anchor="t">
            <a:normAutofit lnSpcReduction="10000"/>
          </a:bodyPr>
          <a:lstStyle/>
          <a:p>
            <a:pPr defTabSz="609585">
              <a:lnSpc>
                <a:spcPct val="150000"/>
              </a:lnSpc>
            </a:pPr>
            <a:r>
              <a:rPr lang="en-US" sz="1300" dirty="0">
                <a:solidFill>
                  <a:srgbClr val="FFFFFF">
                    <a:alpha val="85000"/>
                  </a:srgbClr>
                </a:solidFill>
                <a:latin typeface="DM Sans" pitchFamily="34" charset="0"/>
                <a:ea typeface="DM Sans" pitchFamily="34" charset="-122"/>
                <a:cs typeface="DM Sans" pitchFamily="34" charset="-120"/>
              </a:rPr>
              <a:t>At home Blood Testing and or In pharmacy Phlebotomy</a:t>
            </a:r>
          </a:p>
          <a:p>
            <a:pPr defTabSz="609585">
              <a:lnSpc>
                <a:spcPct val="150000"/>
              </a:lnSpc>
            </a:pPr>
            <a:r>
              <a:rPr lang="en-US" sz="1300" dirty="0">
                <a:solidFill>
                  <a:prstClr val="white"/>
                </a:solidFill>
                <a:latin typeface="DM Sans" pitchFamily="2" charset="0"/>
              </a:rPr>
              <a:t>Tests bundled for specific health concerns e.g. fatigue or menopause</a:t>
            </a:r>
          </a:p>
          <a:p>
            <a:pPr defTabSz="609585">
              <a:lnSpc>
                <a:spcPct val="150000"/>
              </a:lnSpc>
            </a:pPr>
            <a:r>
              <a:rPr lang="en-US" sz="1300" dirty="0">
                <a:solidFill>
                  <a:srgbClr val="FFFFFF">
                    <a:alpha val="85000"/>
                  </a:srgbClr>
                </a:solidFill>
                <a:latin typeface="DM Sans" pitchFamily="34" charset="0"/>
                <a:ea typeface="DM Sans" pitchFamily="34" charset="-122"/>
                <a:cs typeface="DM Sans" pitchFamily="34" charset="-120"/>
              </a:rPr>
              <a:t>API integration with provider</a:t>
            </a:r>
            <a:endParaRPr lang="en-US" sz="1300" dirty="0">
              <a:solidFill>
                <a:prstClr val="black"/>
              </a:solidFill>
              <a:latin typeface="Calibri" panose="020F0502020204030204"/>
            </a:endParaRPr>
          </a:p>
          <a:p>
            <a:pPr defTabSz="609585">
              <a:lnSpc>
                <a:spcPct val="150000"/>
              </a:lnSpc>
            </a:pPr>
            <a:r>
              <a:rPr lang="en-US" sz="1300" dirty="0">
                <a:solidFill>
                  <a:srgbClr val="FFFFFF">
                    <a:alpha val="85000"/>
                  </a:srgbClr>
                </a:solidFill>
                <a:latin typeface="DM Sans" pitchFamily="34" charset="0"/>
                <a:ea typeface="DM Sans" pitchFamily="34" charset="-122"/>
                <a:cs typeface="DM Sans" pitchFamily="34" charset="-120"/>
              </a:rPr>
              <a:t>Patient App detailing results and reports</a:t>
            </a:r>
            <a:endParaRPr lang="en-US" sz="1300" dirty="0">
              <a:solidFill>
                <a:prstClr val="black"/>
              </a:solidFill>
              <a:latin typeface="Calibri" panose="020F0502020204030204"/>
            </a:endParaRPr>
          </a:p>
          <a:p>
            <a:pPr defTabSz="609585">
              <a:lnSpc>
                <a:spcPct val="150000"/>
              </a:lnSpc>
            </a:pPr>
            <a:r>
              <a:rPr lang="en-US" sz="1300" dirty="0">
                <a:solidFill>
                  <a:srgbClr val="FFFFFF">
                    <a:alpha val="85000"/>
                  </a:srgbClr>
                </a:solidFill>
                <a:latin typeface="DM Sans" pitchFamily="34" charset="0"/>
                <a:ea typeface="DM Sans" pitchFamily="34" charset="-122"/>
                <a:cs typeface="DM Sans" pitchFamily="34" charset="-120"/>
              </a:rPr>
              <a:t>Doctor interpretation of results</a:t>
            </a:r>
            <a:endParaRPr lang="en-US" sz="1300" dirty="0">
              <a:solidFill>
                <a:prstClr val="black"/>
              </a:solidFill>
              <a:latin typeface="Calibri" panose="020F0502020204030204"/>
            </a:endParaRPr>
          </a:p>
          <a:p>
            <a:pPr defTabSz="609585">
              <a:lnSpc>
                <a:spcPct val="150000"/>
              </a:lnSpc>
            </a:pPr>
            <a:r>
              <a:rPr lang="en-US" sz="1300" dirty="0">
                <a:solidFill>
                  <a:srgbClr val="FFFFFF">
                    <a:alpha val="85000"/>
                  </a:srgbClr>
                </a:solidFill>
                <a:latin typeface="DM Sans" pitchFamily="34" charset="0"/>
                <a:ea typeface="DM Sans" pitchFamily="34" charset="-122"/>
                <a:cs typeface="DM Sans" pitchFamily="34" charset="-120"/>
              </a:rPr>
              <a:t>One off testing and testing linked to subscription plans</a:t>
            </a:r>
            <a:endParaRPr lang="en-US" sz="1300" dirty="0">
              <a:solidFill>
                <a:prstClr val="black"/>
              </a:solidFill>
              <a:latin typeface="Calibri" panose="020F0502020204030204"/>
            </a:endParaRPr>
          </a:p>
        </p:txBody>
      </p:sp>
      <p:sp>
        <p:nvSpPr>
          <p:cNvPr id="6" name="Shape 4"/>
          <p:cNvSpPr/>
          <p:nvPr/>
        </p:nvSpPr>
        <p:spPr>
          <a:xfrm>
            <a:off x="6870701" y="1532881"/>
            <a:ext cx="4686300" cy="1183631"/>
          </a:xfrm>
          <a:prstGeom prst="roundRect">
            <a:avLst>
              <a:gd name="adj" fmla="val 12876"/>
            </a:avLst>
          </a:prstGeom>
          <a:solidFill>
            <a:srgbClr val="FFFFFF">
              <a:alpha val="7000"/>
            </a:srgbClr>
          </a:solidFill>
          <a:ln w="9525">
            <a:solidFill>
              <a:srgbClr val="FFFFFF">
                <a:alpha val="12000"/>
              </a:srgbClr>
            </a:solidFill>
            <a:prstDash val="solid"/>
          </a:ln>
        </p:spPr>
        <p:txBody>
          <a:bodyPr/>
          <a:lstStyle/>
          <a:p>
            <a:pPr defTabSz="609585"/>
            <a:endParaRPr lang="en-GB" sz="1200">
              <a:solidFill>
                <a:prstClr val="black"/>
              </a:solidFill>
              <a:latin typeface="Calibri" panose="020F0502020204030204"/>
            </a:endParaRPr>
          </a:p>
        </p:txBody>
      </p:sp>
      <p:sp>
        <p:nvSpPr>
          <p:cNvPr id="7" name="Shape 5"/>
          <p:cNvSpPr/>
          <p:nvPr/>
        </p:nvSpPr>
        <p:spPr>
          <a:xfrm>
            <a:off x="7131051" y="1832571"/>
            <a:ext cx="457200" cy="457200"/>
          </a:xfrm>
          <a:prstGeom prst="ellipse">
            <a:avLst/>
          </a:prstGeom>
          <a:solidFill>
            <a:srgbClr val="28E46D">
              <a:alpha val="12000"/>
            </a:srgbClr>
          </a:solidFill>
          <a:ln/>
        </p:spPr>
        <p:txBody>
          <a:bodyPr/>
          <a:lstStyle/>
          <a:p>
            <a:pPr defTabSz="609585"/>
            <a:endParaRPr lang="en-GB" sz="1200">
              <a:solidFill>
                <a:prstClr val="black"/>
              </a:solidFill>
              <a:latin typeface="Calibri" panose="020F0502020204030204"/>
            </a:endParaRPr>
          </a:p>
        </p:txBody>
      </p:sp>
      <p:sp>
        <p:nvSpPr>
          <p:cNvPr id="9" name="Text 6"/>
          <p:cNvSpPr/>
          <p:nvPr/>
        </p:nvSpPr>
        <p:spPr>
          <a:xfrm>
            <a:off x="7740651" y="1767831"/>
            <a:ext cx="3662680" cy="256531"/>
          </a:xfrm>
          <a:prstGeom prst="rect">
            <a:avLst/>
          </a:prstGeom>
          <a:noFill/>
          <a:ln/>
        </p:spPr>
        <p:txBody>
          <a:bodyPr wrap="square" lIns="16933" tIns="16933" rIns="16933" bIns="16933" rtlCol="0" anchor="t">
            <a:normAutofit fontScale="92500" lnSpcReduction="20000"/>
          </a:bodyPr>
          <a:lstStyle/>
          <a:p>
            <a:pPr defTabSz="609585">
              <a:lnSpc>
                <a:spcPct val="130000"/>
              </a:lnSpc>
            </a:pPr>
            <a:r>
              <a:rPr lang="en-US" sz="1400" dirty="0">
                <a:solidFill>
                  <a:srgbClr val="FFFFFF"/>
                </a:solidFill>
                <a:latin typeface="DM Sans" pitchFamily="34" charset="0"/>
                <a:ea typeface="DM Sans" pitchFamily="34" charset="-122"/>
                <a:cs typeface="DM Sans" pitchFamily="34" charset="-120"/>
              </a:rPr>
              <a:t>Digital results report</a:t>
            </a:r>
            <a:endParaRPr lang="en-US" sz="1400" dirty="0">
              <a:solidFill>
                <a:prstClr val="black"/>
              </a:solidFill>
              <a:latin typeface="Calibri" panose="020F0502020204030204"/>
            </a:endParaRPr>
          </a:p>
        </p:txBody>
      </p:sp>
      <p:sp>
        <p:nvSpPr>
          <p:cNvPr id="10" name="Text 7"/>
          <p:cNvSpPr/>
          <p:nvPr/>
        </p:nvSpPr>
        <p:spPr>
          <a:xfrm>
            <a:off x="7740651" y="2024360"/>
            <a:ext cx="3662680" cy="482600"/>
          </a:xfrm>
          <a:prstGeom prst="rect">
            <a:avLst/>
          </a:prstGeom>
          <a:noFill/>
          <a:ln/>
        </p:spPr>
        <p:txBody>
          <a:bodyPr wrap="square" lIns="16933" tIns="16933" rIns="16933" bIns="16933" rtlCol="0" anchor="t">
            <a:normAutofit fontScale="92500" lnSpcReduction="20000"/>
          </a:bodyPr>
          <a:lstStyle/>
          <a:p>
            <a:pPr defTabSz="609585">
              <a:lnSpc>
                <a:spcPct val="150000"/>
              </a:lnSpc>
            </a:pPr>
            <a:r>
              <a:rPr lang="en-US" sz="1200" dirty="0">
                <a:solidFill>
                  <a:srgbClr val="FFFFFF">
                    <a:alpha val="60000"/>
                  </a:srgbClr>
                </a:solidFill>
                <a:latin typeface="DM Sans" pitchFamily="34" charset="0"/>
                <a:ea typeface="DM Sans" pitchFamily="34" charset="-122"/>
                <a:cs typeface="DM Sans" pitchFamily="34" charset="-120"/>
              </a:rPr>
              <a:t>Results and doctor interpretation delivered through the patient app</a:t>
            </a:r>
            <a:endParaRPr lang="en-US" sz="1200" dirty="0">
              <a:solidFill>
                <a:prstClr val="black"/>
              </a:solidFill>
              <a:latin typeface="Calibri" panose="020F0502020204030204"/>
            </a:endParaRPr>
          </a:p>
        </p:txBody>
      </p:sp>
      <p:sp>
        <p:nvSpPr>
          <p:cNvPr id="11" name="Shape 8"/>
          <p:cNvSpPr/>
          <p:nvPr/>
        </p:nvSpPr>
        <p:spPr>
          <a:xfrm>
            <a:off x="6870701" y="2868911"/>
            <a:ext cx="4686300" cy="1183631"/>
          </a:xfrm>
          <a:prstGeom prst="roundRect">
            <a:avLst>
              <a:gd name="adj" fmla="val 12876"/>
            </a:avLst>
          </a:prstGeom>
          <a:solidFill>
            <a:srgbClr val="FFFFFF">
              <a:alpha val="7000"/>
            </a:srgbClr>
          </a:solidFill>
          <a:ln w="9525">
            <a:solidFill>
              <a:srgbClr val="FFFFFF">
                <a:alpha val="12000"/>
              </a:srgbClr>
            </a:solidFill>
            <a:prstDash val="solid"/>
          </a:ln>
        </p:spPr>
        <p:txBody>
          <a:bodyPr/>
          <a:lstStyle/>
          <a:p>
            <a:pPr defTabSz="609585"/>
            <a:endParaRPr lang="en-GB" sz="1200">
              <a:solidFill>
                <a:prstClr val="black"/>
              </a:solidFill>
              <a:latin typeface="Calibri" panose="020F0502020204030204"/>
            </a:endParaRPr>
          </a:p>
        </p:txBody>
      </p:sp>
      <p:sp>
        <p:nvSpPr>
          <p:cNvPr id="12" name="Shape 9"/>
          <p:cNvSpPr/>
          <p:nvPr/>
        </p:nvSpPr>
        <p:spPr>
          <a:xfrm>
            <a:off x="7131051" y="3168601"/>
            <a:ext cx="457200" cy="457200"/>
          </a:xfrm>
          <a:prstGeom prst="ellipse">
            <a:avLst/>
          </a:prstGeom>
          <a:solidFill>
            <a:srgbClr val="28E46D">
              <a:alpha val="12000"/>
            </a:srgbClr>
          </a:solidFill>
          <a:ln/>
        </p:spPr>
        <p:txBody>
          <a:bodyPr/>
          <a:lstStyle/>
          <a:p>
            <a:pPr defTabSz="609585"/>
            <a:endParaRPr lang="en-GB" sz="1200">
              <a:solidFill>
                <a:prstClr val="black"/>
              </a:solidFill>
              <a:latin typeface="Calibri" panose="020F0502020204030204"/>
            </a:endParaRPr>
          </a:p>
        </p:txBody>
      </p:sp>
      <p:sp>
        <p:nvSpPr>
          <p:cNvPr id="14" name="Text 10"/>
          <p:cNvSpPr/>
          <p:nvPr/>
        </p:nvSpPr>
        <p:spPr>
          <a:xfrm>
            <a:off x="7740651" y="3103860"/>
            <a:ext cx="3662680" cy="256531"/>
          </a:xfrm>
          <a:prstGeom prst="rect">
            <a:avLst/>
          </a:prstGeom>
          <a:noFill/>
          <a:ln/>
        </p:spPr>
        <p:txBody>
          <a:bodyPr wrap="square" lIns="16933" tIns="16933" rIns="16933" bIns="16933" rtlCol="0" anchor="t">
            <a:normAutofit fontScale="92500" lnSpcReduction="20000"/>
          </a:bodyPr>
          <a:lstStyle/>
          <a:p>
            <a:pPr defTabSz="609585">
              <a:lnSpc>
                <a:spcPct val="130000"/>
              </a:lnSpc>
            </a:pPr>
            <a:r>
              <a:rPr lang="en-US" sz="1400" dirty="0">
                <a:solidFill>
                  <a:srgbClr val="FFFFFF"/>
                </a:solidFill>
                <a:latin typeface="DM Sans" pitchFamily="34" charset="0"/>
                <a:ea typeface="DM Sans" pitchFamily="34" charset="-122"/>
                <a:cs typeface="DM Sans" pitchFamily="34" charset="-120"/>
              </a:rPr>
              <a:t>At-home testing</a:t>
            </a:r>
            <a:endParaRPr lang="en-US" sz="1400" dirty="0">
              <a:solidFill>
                <a:prstClr val="black"/>
              </a:solidFill>
              <a:latin typeface="Calibri" panose="020F0502020204030204"/>
            </a:endParaRPr>
          </a:p>
        </p:txBody>
      </p:sp>
      <p:sp>
        <p:nvSpPr>
          <p:cNvPr id="15" name="Text 11"/>
          <p:cNvSpPr/>
          <p:nvPr/>
        </p:nvSpPr>
        <p:spPr>
          <a:xfrm>
            <a:off x="7740651" y="3360391"/>
            <a:ext cx="3662680" cy="482600"/>
          </a:xfrm>
          <a:prstGeom prst="rect">
            <a:avLst/>
          </a:prstGeom>
          <a:noFill/>
          <a:ln/>
        </p:spPr>
        <p:txBody>
          <a:bodyPr wrap="square" lIns="16933" tIns="16933" rIns="16933" bIns="16933" rtlCol="0" anchor="t">
            <a:normAutofit fontScale="92500" lnSpcReduction="20000"/>
          </a:bodyPr>
          <a:lstStyle/>
          <a:p>
            <a:pPr defTabSz="609585">
              <a:lnSpc>
                <a:spcPct val="150000"/>
              </a:lnSpc>
            </a:pPr>
            <a:r>
              <a:rPr lang="en-US" sz="1200" dirty="0">
                <a:solidFill>
                  <a:srgbClr val="FFFFFF">
                    <a:alpha val="60000"/>
                  </a:srgbClr>
                </a:solidFill>
                <a:latin typeface="DM Sans" pitchFamily="34" charset="0"/>
                <a:ea typeface="DM Sans" pitchFamily="34" charset="-122"/>
                <a:cs typeface="DM Sans" pitchFamily="34" charset="-120"/>
              </a:rPr>
              <a:t>Convenient home testing kit, with results reviewed by a clinician</a:t>
            </a:r>
            <a:endParaRPr lang="en-US" sz="1200" dirty="0">
              <a:solidFill>
                <a:prstClr val="black"/>
              </a:solidFill>
              <a:latin typeface="Calibri" panose="020F0502020204030204"/>
            </a:endParaRPr>
          </a:p>
        </p:txBody>
      </p:sp>
      <p:sp>
        <p:nvSpPr>
          <p:cNvPr id="16" name="Shape 12"/>
          <p:cNvSpPr/>
          <p:nvPr/>
        </p:nvSpPr>
        <p:spPr>
          <a:xfrm>
            <a:off x="6870701" y="4204941"/>
            <a:ext cx="4686300" cy="1183631"/>
          </a:xfrm>
          <a:prstGeom prst="roundRect">
            <a:avLst>
              <a:gd name="adj" fmla="val 12876"/>
            </a:avLst>
          </a:prstGeom>
          <a:solidFill>
            <a:srgbClr val="FFFFFF">
              <a:alpha val="7000"/>
            </a:srgbClr>
          </a:solidFill>
          <a:ln w="9525">
            <a:solidFill>
              <a:srgbClr val="FFFFFF">
                <a:alpha val="12000"/>
              </a:srgbClr>
            </a:solidFill>
            <a:prstDash val="solid"/>
          </a:ln>
        </p:spPr>
        <p:txBody>
          <a:bodyPr/>
          <a:lstStyle/>
          <a:p>
            <a:pPr defTabSz="609585"/>
            <a:endParaRPr lang="en-GB" sz="1200">
              <a:solidFill>
                <a:prstClr val="black"/>
              </a:solidFill>
              <a:latin typeface="Calibri" panose="020F0502020204030204"/>
            </a:endParaRPr>
          </a:p>
        </p:txBody>
      </p:sp>
      <p:sp>
        <p:nvSpPr>
          <p:cNvPr id="17" name="Shape 13"/>
          <p:cNvSpPr/>
          <p:nvPr/>
        </p:nvSpPr>
        <p:spPr>
          <a:xfrm>
            <a:off x="7131051" y="4504631"/>
            <a:ext cx="457200" cy="457200"/>
          </a:xfrm>
          <a:prstGeom prst="ellipse">
            <a:avLst/>
          </a:prstGeom>
          <a:solidFill>
            <a:srgbClr val="28E46D">
              <a:alpha val="12000"/>
            </a:srgbClr>
          </a:solidFill>
          <a:ln/>
        </p:spPr>
        <p:txBody>
          <a:bodyPr/>
          <a:lstStyle/>
          <a:p>
            <a:pPr defTabSz="609585"/>
            <a:endParaRPr lang="en-GB" sz="1200">
              <a:solidFill>
                <a:prstClr val="black"/>
              </a:solidFill>
              <a:latin typeface="Calibri" panose="020F0502020204030204"/>
            </a:endParaRPr>
          </a:p>
        </p:txBody>
      </p:sp>
      <p:sp>
        <p:nvSpPr>
          <p:cNvPr id="19" name="Text 14"/>
          <p:cNvSpPr/>
          <p:nvPr/>
        </p:nvSpPr>
        <p:spPr>
          <a:xfrm>
            <a:off x="7740651" y="4439891"/>
            <a:ext cx="3662680" cy="256531"/>
          </a:xfrm>
          <a:prstGeom prst="rect">
            <a:avLst/>
          </a:prstGeom>
          <a:noFill/>
          <a:ln/>
        </p:spPr>
        <p:txBody>
          <a:bodyPr wrap="square" lIns="16933" tIns="16933" rIns="16933" bIns="16933" rtlCol="0" anchor="t">
            <a:normAutofit fontScale="92500" lnSpcReduction="20000"/>
          </a:bodyPr>
          <a:lstStyle/>
          <a:p>
            <a:pPr defTabSz="609585">
              <a:lnSpc>
                <a:spcPct val="130000"/>
              </a:lnSpc>
            </a:pPr>
            <a:r>
              <a:rPr lang="en-US" sz="1400" dirty="0">
                <a:solidFill>
                  <a:srgbClr val="FFFFFF"/>
                </a:solidFill>
                <a:latin typeface="DM Sans" pitchFamily="34" charset="0"/>
                <a:ea typeface="DM Sans" pitchFamily="34" charset="-122"/>
                <a:cs typeface="DM Sans" pitchFamily="34" charset="-120"/>
              </a:rPr>
              <a:t>In-pharmacy phlebotomy</a:t>
            </a:r>
            <a:endParaRPr lang="en-US" sz="1400" dirty="0">
              <a:solidFill>
                <a:prstClr val="black"/>
              </a:solidFill>
              <a:latin typeface="Calibri" panose="020F0502020204030204"/>
            </a:endParaRPr>
          </a:p>
        </p:txBody>
      </p:sp>
      <p:sp>
        <p:nvSpPr>
          <p:cNvPr id="20" name="Text 15"/>
          <p:cNvSpPr/>
          <p:nvPr/>
        </p:nvSpPr>
        <p:spPr>
          <a:xfrm>
            <a:off x="7740651" y="4696420"/>
            <a:ext cx="3662680" cy="482600"/>
          </a:xfrm>
          <a:prstGeom prst="rect">
            <a:avLst/>
          </a:prstGeom>
          <a:noFill/>
          <a:ln/>
        </p:spPr>
        <p:txBody>
          <a:bodyPr wrap="square" lIns="16933" tIns="16933" rIns="16933" bIns="16933" rtlCol="0" anchor="t">
            <a:normAutofit fontScale="92500" lnSpcReduction="20000"/>
          </a:bodyPr>
          <a:lstStyle/>
          <a:p>
            <a:pPr defTabSz="609585">
              <a:lnSpc>
                <a:spcPct val="150000"/>
              </a:lnSpc>
            </a:pPr>
            <a:r>
              <a:rPr lang="en-US" sz="1200" dirty="0">
                <a:solidFill>
                  <a:srgbClr val="FFFFFF">
                    <a:alpha val="60000"/>
                  </a:srgbClr>
                </a:solidFill>
                <a:latin typeface="DM Sans" pitchFamily="34" charset="0"/>
                <a:ea typeface="DM Sans" pitchFamily="34" charset="-122"/>
                <a:cs typeface="DM Sans" pitchFamily="34" charset="-120"/>
              </a:rPr>
              <a:t>Professional blood draw at Kamsons pharmacy locations</a:t>
            </a:r>
            <a:endParaRPr lang="en-US" sz="1200" dirty="0">
              <a:solidFill>
                <a:prstClr val="black"/>
              </a:solidFill>
              <a:latin typeface="Calibri" panose="020F0502020204030204"/>
            </a:endParaRPr>
          </a:p>
        </p:txBody>
      </p:sp>
      <p:pic>
        <p:nvPicPr>
          <p:cNvPr id="21" name="Image 3" descr="preencoded.png"/>
          <p:cNvPicPr>
            <a:picLocks noChangeAspect="1"/>
          </p:cNvPicPr>
          <p:nvPr/>
        </p:nvPicPr>
        <p:blipFill>
          <a:blip r:embed="rId3">
            <a:alphaModFix amt="90000"/>
          </a:blip>
          <a:stretch>
            <a:fillRect/>
          </a:stretch>
        </p:blipFill>
        <p:spPr>
          <a:xfrm>
            <a:off x="10003929" y="6223000"/>
            <a:ext cx="1553072" cy="304800"/>
          </a:xfrm>
          <a:prstGeom prst="rect">
            <a:avLst/>
          </a:prstGeom>
        </p:spPr>
      </p:pic>
      <p:pic>
        <p:nvPicPr>
          <p:cNvPr id="23" name="Picture 22" descr="A green symbol with a cross&#10;&#10;AI-generated content may be incorrect.">
            <a:extLst>
              <a:ext uri="{FF2B5EF4-FFF2-40B4-BE49-F238E27FC236}">
                <a16:creationId xmlns:a16="http://schemas.microsoft.com/office/drawing/2014/main" id="{A56C1976-0744-0346-9636-576B9FA349D7}"/>
              </a:ext>
            </a:extLst>
          </p:cNvPr>
          <p:cNvPicPr>
            <a:picLocks noChangeAspect="1"/>
          </p:cNvPicPr>
          <p:nvPr/>
        </p:nvPicPr>
        <p:blipFill>
          <a:blip r:embed="rId4"/>
          <a:stretch>
            <a:fillRect/>
          </a:stretch>
        </p:blipFill>
        <p:spPr>
          <a:xfrm>
            <a:off x="7207469" y="1907628"/>
            <a:ext cx="310056" cy="310056"/>
          </a:xfrm>
          <a:prstGeom prst="rect">
            <a:avLst/>
          </a:prstGeom>
        </p:spPr>
      </p:pic>
      <p:pic>
        <p:nvPicPr>
          <p:cNvPr id="24" name="Picture 23" descr="A green syringe with a needle&#10;&#10;AI-generated content may be incorrect.">
            <a:extLst>
              <a:ext uri="{FF2B5EF4-FFF2-40B4-BE49-F238E27FC236}">
                <a16:creationId xmlns:a16="http://schemas.microsoft.com/office/drawing/2014/main" id="{41D17415-E6EB-653C-FF90-921AE8109544}"/>
              </a:ext>
            </a:extLst>
          </p:cNvPr>
          <p:cNvPicPr>
            <a:picLocks noChangeAspect="1"/>
          </p:cNvPicPr>
          <p:nvPr/>
        </p:nvPicPr>
        <p:blipFill>
          <a:blip r:embed="rId5"/>
          <a:stretch>
            <a:fillRect/>
          </a:stretch>
        </p:blipFill>
        <p:spPr>
          <a:xfrm>
            <a:off x="7224110" y="4593896"/>
            <a:ext cx="278525" cy="278525"/>
          </a:xfrm>
          <a:prstGeom prst="rect">
            <a:avLst/>
          </a:prstGeom>
        </p:spPr>
      </p:pic>
      <p:pic>
        <p:nvPicPr>
          <p:cNvPr id="25" name="Picture 24">
            <a:extLst>
              <a:ext uri="{FF2B5EF4-FFF2-40B4-BE49-F238E27FC236}">
                <a16:creationId xmlns:a16="http://schemas.microsoft.com/office/drawing/2014/main" id="{290B5B03-11DC-F116-5E68-0D723592773E}"/>
              </a:ext>
            </a:extLst>
          </p:cNvPr>
          <p:cNvPicPr>
            <a:picLocks noChangeAspect="1"/>
          </p:cNvPicPr>
          <p:nvPr/>
        </p:nvPicPr>
        <p:blipFill>
          <a:blip r:embed="rId6"/>
          <a:stretch>
            <a:fillRect/>
          </a:stretch>
        </p:blipFill>
        <p:spPr>
          <a:xfrm>
            <a:off x="7215352" y="3245069"/>
            <a:ext cx="304800" cy="304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6"/>
          <p:cNvSpPr/>
          <p:nvPr/>
        </p:nvSpPr>
        <p:spPr>
          <a:xfrm>
            <a:off x="355600" y="952500"/>
            <a:ext cx="11480800" cy="5486400"/>
          </a:xfrm>
          <a:prstGeom prst="rect">
            <a:avLst/>
          </a:prstGeom>
          <a:noFill/>
          <a:ln>
            <a:noFill/>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2" name="Google Shape;272;p16"/>
          <p:cNvSpPr/>
          <p:nvPr/>
        </p:nvSpPr>
        <p:spPr>
          <a:xfrm>
            <a:off x="355600" y="1841500"/>
            <a:ext cx="5588000" cy="4597400"/>
          </a:xfrm>
          <a:prstGeom prst="roundRect">
            <a:avLst>
              <a:gd name="adj" fmla="val 6365"/>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3" name="Google Shape;273;p16"/>
          <p:cNvSpPr/>
          <p:nvPr/>
        </p:nvSpPr>
        <p:spPr>
          <a:xfrm>
            <a:off x="6248400" y="1841500"/>
            <a:ext cx="5588000" cy="4597400"/>
          </a:xfrm>
          <a:prstGeom prst="roundRect">
            <a:avLst>
              <a:gd name="adj" fmla="val 6365"/>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4" name="Google Shape;274;p16"/>
          <p:cNvSpPr/>
          <p:nvPr/>
        </p:nvSpPr>
        <p:spPr>
          <a:xfrm>
            <a:off x="6451600" y="2044701"/>
            <a:ext cx="5181600" cy="292100"/>
          </a:xfrm>
          <a:prstGeom prst="rect">
            <a:avLst/>
          </a:prstGeom>
          <a:noFill/>
          <a:ln>
            <a:noFill/>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5" name="Google Shape;275;p16"/>
          <p:cNvSpPr/>
          <p:nvPr/>
        </p:nvSpPr>
        <p:spPr>
          <a:xfrm>
            <a:off x="558800" y="2044700"/>
            <a:ext cx="5181600" cy="442120"/>
          </a:xfrm>
          <a:prstGeom prst="rect">
            <a:avLst/>
          </a:prstGeom>
          <a:noFill/>
          <a:ln>
            <a:noFill/>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6" name="Google Shape;276;p16"/>
          <p:cNvSpPr/>
          <p:nvPr/>
        </p:nvSpPr>
        <p:spPr>
          <a:xfrm>
            <a:off x="167283" y="165101"/>
            <a:ext cx="9283700" cy="215900"/>
          </a:xfrm>
          <a:prstGeom prst="rect">
            <a:avLst/>
          </a:prstGeom>
          <a:noFill/>
          <a:ln>
            <a:noFill/>
          </a:ln>
        </p:spPr>
        <p:txBody>
          <a:bodyPr spcFirstLastPara="1" wrap="square" lIns="121900" tIns="60933" rIns="121900" bIns="60933" anchor="ctr" anchorCtr="0">
            <a:noAutofit/>
          </a:bodyPr>
          <a:lstStyle/>
          <a:p>
            <a:pPr defTabSz="1219170">
              <a:lnSpc>
                <a:spcPct val="120000"/>
              </a:lnSpc>
              <a:buClr>
                <a:srgbClr val="01240E"/>
              </a:buClr>
              <a:buSzPts val="1800"/>
              <a:defRPr/>
            </a:pPr>
            <a:r>
              <a:rPr lang="en-GB" sz="2400" b="1" kern="0">
                <a:solidFill>
                  <a:srgbClr val="01240E"/>
                </a:solidFill>
                <a:latin typeface="DM Sans"/>
                <a:ea typeface="DM Sans"/>
                <a:cs typeface="DM Sans"/>
                <a:sym typeface="DM Sans"/>
              </a:rPr>
              <a:t>How Virty works in practice</a:t>
            </a:r>
            <a:endParaRPr sz="2400" kern="0">
              <a:solidFill>
                <a:srgbClr val="000000"/>
              </a:solidFill>
              <a:latin typeface="Calibri"/>
              <a:ea typeface="Calibri"/>
              <a:cs typeface="Calibri"/>
              <a:sym typeface="Calibri"/>
            </a:endParaRPr>
          </a:p>
        </p:txBody>
      </p:sp>
      <p:sp>
        <p:nvSpPr>
          <p:cNvPr id="277" name="Google Shape;277;p16"/>
          <p:cNvSpPr/>
          <p:nvPr/>
        </p:nvSpPr>
        <p:spPr>
          <a:xfrm>
            <a:off x="6427789" y="2590800"/>
            <a:ext cx="5219700" cy="685800"/>
          </a:xfrm>
          <a:prstGeom prst="rect">
            <a:avLst/>
          </a:prstGeom>
          <a:noFill/>
          <a:ln>
            <a:noFill/>
          </a:ln>
        </p:spPr>
        <p:txBody>
          <a:bodyPr spcFirstLastPara="1" wrap="square" lIns="121900" tIns="60933" rIns="121900" bIns="60933" anchor="ctr" anchorCtr="0">
            <a:noAutofit/>
          </a:bodyPr>
          <a:lstStyle/>
          <a:p>
            <a:pPr defTabSz="1219170">
              <a:lnSpc>
                <a:spcPct val="130000"/>
              </a:lnSpc>
              <a:buClr>
                <a:srgbClr val="000000"/>
              </a:buClr>
              <a:defRPr/>
            </a:pPr>
            <a:r>
              <a:rPr lang="en-GB" sz="1400" b="1" kern="0">
                <a:solidFill>
                  <a:srgbClr val="01240E"/>
                </a:solidFill>
                <a:latin typeface="DM Sans"/>
                <a:ea typeface="DM Sans"/>
                <a:cs typeface="DM Sans"/>
                <a:sym typeface="DM Sans"/>
              </a:rPr>
              <a:t>1.   Clinical assessment and care plan</a:t>
            </a:r>
            <a:endParaRPr sz="1400" kern="0">
              <a:solidFill>
                <a:srgbClr val="000000"/>
              </a:solidFill>
              <a:latin typeface="DM Sans"/>
              <a:ea typeface="DM Sans"/>
              <a:cs typeface="DM Sans"/>
              <a:sym typeface="DM Sans"/>
            </a:endParaRPr>
          </a:p>
          <a:p>
            <a:pPr marL="228594" indent="-228594" defTabSz="1219170">
              <a:lnSpc>
                <a:spcPct val="130000"/>
              </a:lnSpc>
              <a:buClr>
                <a:srgbClr val="01240E"/>
              </a:buClr>
              <a:buSzPts val="1050"/>
              <a:buFont typeface="Arial"/>
              <a:buChar char="•"/>
              <a:defRPr/>
            </a:pPr>
            <a:r>
              <a:rPr lang="en-GB" sz="1400" kern="0">
                <a:solidFill>
                  <a:srgbClr val="01240E"/>
                </a:solidFill>
                <a:latin typeface="DM Sans"/>
                <a:ea typeface="DM Sans"/>
                <a:cs typeface="DM Sans"/>
                <a:sym typeface="DM Sans"/>
              </a:rPr>
              <a:t>Virty doctor completes assessment and sets a clinical management plan</a:t>
            </a:r>
            <a:endParaRPr sz="1400" kern="0">
              <a:solidFill>
                <a:srgbClr val="000000"/>
              </a:solidFill>
              <a:latin typeface="DM Sans"/>
              <a:ea typeface="DM Sans"/>
              <a:cs typeface="DM Sans"/>
              <a:sym typeface="DM Sans"/>
            </a:endParaRPr>
          </a:p>
        </p:txBody>
      </p:sp>
      <p:sp>
        <p:nvSpPr>
          <p:cNvPr id="278" name="Google Shape;278;p16"/>
          <p:cNvSpPr/>
          <p:nvPr/>
        </p:nvSpPr>
        <p:spPr>
          <a:xfrm>
            <a:off x="6451600" y="3530600"/>
            <a:ext cx="5791200" cy="685800"/>
          </a:xfrm>
          <a:prstGeom prst="rect">
            <a:avLst/>
          </a:prstGeom>
          <a:noFill/>
          <a:ln>
            <a:noFill/>
          </a:ln>
        </p:spPr>
        <p:txBody>
          <a:bodyPr spcFirstLastPara="1" wrap="square" lIns="121900" tIns="60933" rIns="121900" bIns="60933" anchor="ctr" anchorCtr="0">
            <a:noAutofit/>
          </a:bodyPr>
          <a:lstStyle/>
          <a:p>
            <a:pPr defTabSz="1219170">
              <a:lnSpc>
                <a:spcPct val="130000"/>
              </a:lnSpc>
              <a:buClr>
                <a:srgbClr val="000000"/>
              </a:buClr>
              <a:defRPr/>
            </a:pPr>
            <a:r>
              <a:rPr lang="en-GB" sz="1400" b="1" kern="0">
                <a:solidFill>
                  <a:srgbClr val="01240E"/>
                </a:solidFill>
                <a:latin typeface="DM Sans"/>
                <a:ea typeface="DM Sans"/>
                <a:cs typeface="DM Sans"/>
                <a:sym typeface="DM Sans"/>
              </a:rPr>
              <a:t>2. Pharmacy delivery</a:t>
            </a:r>
            <a:endParaRPr sz="1400" kern="0">
              <a:solidFill>
                <a:srgbClr val="000000"/>
              </a:solidFill>
              <a:latin typeface="DM Sans"/>
              <a:ea typeface="DM Sans"/>
              <a:cs typeface="DM Sans"/>
              <a:sym typeface="DM Sans"/>
            </a:endParaRPr>
          </a:p>
          <a:p>
            <a:pPr marL="228594" indent="-228594" defTabSz="1219170">
              <a:lnSpc>
                <a:spcPct val="130000"/>
              </a:lnSpc>
              <a:buClr>
                <a:srgbClr val="01240E"/>
              </a:buClr>
              <a:buSzPts val="1050"/>
              <a:buFont typeface="Arial"/>
              <a:buChar char="•"/>
              <a:defRPr/>
            </a:pPr>
            <a:r>
              <a:rPr lang="en-GB" sz="1400" kern="0">
                <a:solidFill>
                  <a:srgbClr val="01240E"/>
                </a:solidFill>
                <a:latin typeface="DM Sans"/>
                <a:ea typeface="DM Sans"/>
                <a:cs typeface="DM Sans"/>
                <a:sym typeface="DM Sans"/>
              </a:rPr>
              <a:t>Pharmacist reviews management plan and </a:t>
            </a:r>
            <a:endParaRPr sz="1400" kern="0">
              <a:solidFill>
                <a:srgbClr val="000000"/>
              </a:solidFill>
              <a:latin typeface="Calibri"/>
              <a:ea typeface="Calibri"/>
              <a:cs typeface="Calibri"/>
              <a:sym typeface="Calibri"/>
            </a:endParaRPr>
          </a:p>
          <a:p>
            <a:pPr marL="228594" indent="-228594" defTabSz="1219170">
              <a:lnSpc>
                <a:spcPct val="130000"/>
              </a:lnSpc>
              <a:buClr>
                <a:srgbClr val="01240E"/>
              </a:buClr>
              <a:buSzPts val="1050"/>
              <a:buFont typeface="Arial"/>
              <a:buChar char="•"/>
              <a:defRPr/>
            </a:pPr>
            <a:r>
              <a:rPr lang="en-GB" sz="1400" kern="0">
                <a:solidFill>
                  <a:srgbClr val="01240E"/>
                </a:solidFill>
                <a:latin typeface="DM Sans"/>
                <a:ea typeface="DM Sans"/>
                <a:cs typeface="DM Sans"/>
                <a:sym typeface="DM Sans"/>
              </a:rPr>
              <a:t>Medication is dispensed</a:t>
            </a:r>
            <a:endParaRPr sz="1400" kern="0">
              <a:solidFill>
                <a:srgbClr val="000000"/>
              </a:solidFill>
              <a:latin typeface="Calibri"/>
              <a:ea typeface="Calibri"/>
              <a:cs typeface="Calibri"/>
              <a:sym typeface="Calibri"/>
            </a:endParaRPr>
          </a:p>
        </p:txBody>
      </p:sp>
      <p:sp>
        <p:nvSpPr>
          <p:cNvPr id="279" name="Google Shape;279;p16"/>
          <p:cNvSpPr/>
          <p:nvPr/>
        </p:nvSpPr>
        <p:spPr>
          <a:xfrm>
            <a:off x="6451600" y="4470400"/>
            <a:ext cx="5791200" cy="457200"/>
          </a:xfrm>
          <a:prstGeom prst="rect">
            <a:avLst/>
          </a:prstGeom>
          <a:noFill/>
          <a:ln>
            <a:noFill/>
          </a:ln>
        </p:spPr>
        <p:txBody>
          <a:bodyPr spcFirstLastPara="1" wrap="square" lIns="121900" tIns="60933" rIns="121900" bIns="60933" anchor="ctr" anchorCtr="0">
            <a:noAutofit/>
          </a:bodyPr>
          <a:lstStyle/>
          <a:p>
            <a:pPr defTabSz="1219170">
              <a:lnSpc>
                <a:spcPct val="130000"/>
              </a:lnSpc>
              <a:buClr>
                <a:srgbClr val="000000"/>
              </a:buClr>
              <a:defRPr/>
            </a:pPr>
            <a:r>
              <a:rPr lang="en-GB" sz="1400" b="1" kern="0">
                <a:solidFill>
                  <a:srgbClr val="01240E"/>
                </a:solidFill>
                <a:latin typeface="DM Sans"/>
                <a:ea typeface="DM Sans"/>
                <a:cs typeface="DM Sans"/>
                <a:sym typeface="DM Sans"/>
              </a:rPr>
              <a:t>3. Ongoing clinical reviews</a:t>
            </a:r>
            <a:endParaRPr sz="1400" kern="0">
              <a:solidFill>
                <a:srgbClr val="000000"/>
              </a:solidFill>
              <a:latin typeface="DM Sans"/>
              <a:ea typeface="DM Sans"/>
              <a:cs typeface="DM Sans"/>
              <a:sym typeface="DM Sans"/>
            </a:endParaRPr>
          </a:p>
          <a:p>
            <a:pPr marL="228594" indent="-228594" defTabSz="1219170">
              <a:lnSpc>
                <a:spcPct val="130000"/>
              </a:lnSpc>
              <a:buClr>
                <a:srgbClr val="01240E"/>
              </a:buClr>
              <a:buSzPts val="1050"/>
              <a:buFont typeface="Arial"/>
              <a:buChar char="•"/>
              <a:defRPr/>
            </a:pPr>
            <a:r>
              <a:rPr lang="en-GB" sz="1400" kern="0">
                <a:solidFill>
                  <a:srgbClr val="01240E"/>
                </a:solidFill>
                <a:latin typeface="DM Sans"/>
                <a:ea typeface="DM Sans"/>
                <a:cs typeface="DM Sans"/>
                <a:sym typeface="DM Sans"/>
              </a:rPr>
              <a:t>Pharmacist delivers structured 3-monthly clinical reviews</a:t>
            </a:r>
            <a:endParaRPr sz="1400" kern="0">
              <a:solidFill>
                <a:srgbClr val="000000"/>
              </a:solidFill>
              <a:latin typeface="Calibri"/>
              <a:ea typeface="Calibri"/>
              <a:cs typeface="Calibri"/>
              <a:sym typeface="Calibri"/>
            </a:endParaRPr>
          </a:p>
        </p:txBody>
      </p:sp>
      <p:sp>
        <p:nvSpPr>
          <p:cNvPr id="280" name="Google Shape;280;p16"/>
          <p:cNvSpPr/>
          <p:nvPr/>
        </p:nvSpPr>
        <p:spPr>
          <a:xfrm>
            <a:off x="6451600" y="5181600"/>
            <a:ext cx="5791200" cy="685800"/>
          </a:xfrm>
          <a:prstGeom prst="rect">
            <a:avLst/>
          </a:prstGeom>
          <a:noFill/>
          <a:ln>
            <a:noFill/>
          </a:ln>
        </p:spPr>
        <p:txBody>
          <a:bodyPr spcFirstLastPara="1" wrap="square" lIns="121900" tIns="60933" rIns="121900" bIns="60933" anchor="ctr" anchorCtr="0">
            <a:noAutofit/>
          </a:bodyPr>
          <a:lstStyle/>
          <a:p>
            <a:pPr defTabSz="1219170">
              <a:lnSpc>
                <a:spcPct val="130000"/>
              </a:lnSpc>
              <a:buClr>
                <a:srgbClr val="000000"/>
              </a:buClr>
              <a:defRPr/>
            </a:pPr>
            <a:r>
              <a:rPr lang="en-GB" sz="1400" b="1" kern="0">
                <a:solidFill>
                  <a:srgbClr val="01240E"/>
                </a:solidFill>
                <a:latin typeface="DM Sans"/>
                <a:ea typeface="DM Sans"/>
                <a:cs typeface="DM Sans"/>
                <a:sym typeface="DM Sans"/>
              </a:rPr>
              <a:t>4. Clinician circle of care</a:t>
            </a:r>
            <a:endParaRPr sz="1400" kern="0">
              <a:solidFill>
                <a:srgbClr val="000000"/>
              </a:solidFill>
              <a:latin typeface="DM Sans"/>
              <a:ea typeface="DM Sans"/>
              <a:cs typeface="DM Sans"/>
              <a:sym typeface="DM Sans"/>
            </a:endParaRPr>
          </a:p>
          <a:p>
            <a:pPr marL="228594" indent="-228594" defTabSz="1219170">
              <a:lnSpc>
                <a:spcPct val="130000"/>
              </a:lnSpc>
              <a:buClr>
                <a:srgbClr val="01240E"/>
              </a:buClr>
              <a:buSzPts val="1050"/>
              <a:buFont typeface="Arial"/>
              <a:buChar char="•"/>
              <a:defRPr/>
            </a:pPr>
            <a:r>
              <a:rPr lang="en-GB" sz="1400" kern="0">
                <a:solidFill>
                  <a:srgbClr val="01240E"/>
                </a:solidFill>
                <a:latin typeface="DM Sans"/>
                <a:ea typeface="DM Sans"/>
                <a:cs typeface="DM Sans"/>
                <a:sym typeface="DM Sans"/>
              </a:rPr>
              <a:t>Pharmacist discusses cases with the clinical team</a:t>
            </a:r>
            <a:endParaRPr sz="1400" kern="0">
              <a:solidFill>
                <a:srgbClr val="000000"/>
              </a:solidFill>
              <a:latin typeface="Calibri"/>
              <a:ea typeface="Calibri"/>
              <a:cs typeface="Calibri"/>
              <a:sym typeface="Calibri"/>
            </a:endParaRPr>
          </a:p>
          <a:p>
            <a:pPr marL="228594" indent="-228594" defTabSz="1219170">
              <a:lnSpc>
                <a:spcPct val="130000"/>
              </a:lnSpc>
              <a:buClr>
                <a:srgbClr val="01240E"/>
              </a:buClr>
              <a:buSzPts val="1050"/>
              <a:buFont typeface="Arial"/>
              <a:buChar char="•"/>
              <a:defRPr/>
            </a:pPr>
            <a:r>
              <a:rPr lang="en-GB" sz="1400" kern="0">
                <a:solidFill>
                  <a:srgbClr val="01240E"/>
                </a:solidFill>
                <a:latin typeface="DM Sans"/>
                <a:ea typeface="DM Sans"/>
                <a:cs typeface="DM Sans"/>
                <a:sym typeface="DM Sans"/>
              </a:rPr>
              <a:t>Doctor peer review requested when required</a:t>
            </a:r>
            <a:endParaRPr sz="1400" kern="0">
              <a:solidFill>
                <a:srgbClr val="000000"/>
              </a:solidFill>
              <a:latin typeface="DM Sans"/>
              <a:ea typeface="DM Sans"/>
              <a:cs typeface="DM Sans"/>
              <a:sym typeface="DM Sans"/>
            </a:endParaRPr>
          </a:p>
        </p:txBody>
      </p:sp>
      <p:sp>
        <p:nvSpPr>
          <p:cNvPr id="281" name="Google Shape;281;p16"/>
          <p:cNvSpPr/>
          <p:nvPr/>
        </p:nvSpPr>
        <p:spPr>
          <a:xfrm>
            <a:off x="6439695" y="2044701"/>
            <a:ext cx="4655739" cy="274241"/>
          </a:xfrm>
          <a:prstGeom prst="rect">
            <a:avLst/>
          </a:prstGeom>
          <a:noFill/>
          <a:ln>
            <a:noFill/>
          </a:ln>
        </p:spPr>
        <p:txBody>
          <a:bodyPr spcFirstLastPara="1" wrap="square" lIns="121900" tIns="60933" rIns="121900" bIns="60933" anchor="ctr" anchorCtr="0">
            <a:noAutofit/>
          </a:bodyPr>
          <a:lstStyle/>
          <a:p>
            <a:pPr defTabSz="1219170">
              <a:lnSpc>
                <a:spcPct val="85500"/>
              </a:lnSpc>
              <a:buClr>
                <a:srgbClr val="1EA34B"/>
              </a:buClr>
              <a:buSzPts val="2000"/>
              <a:defRPr/>
            </a:pPr>
            <a:r>
              <a:rPr lang="en-GB" sz="2667" b="1" kern="0">
                <a:solidFill>
                  <a:srgbClr val="1EA34B"/>
                </a:solidFill>
                <a:latin typeface="DM Sans"/>
                <a:ea typeface="DM Sans"/>
                <a:cs typeface="DM Sans"/>
                <a:sym typeface="DM Sans"/>
              </a:rPr>
              <a:t>The Virty clinical pathway</a:t>
            </a:r>
            <a:endParaRPr sz="2667" kern="0">
              <a:solidFill>
                <a:srgbClr val="1EA34B"/>
              </a:solidFill>
              <a:latin typeface="DM Sans"/>
              <a:ea typeface="DM Sans"/>
              <a:cs typeface="DM Sans"/>
              <a:sym typeface="DM Sans"/>
            </a:endParaRPr>
          </a:p>
        </p:txBody>
      </p:sp>
      <p:sp>
        <p:nvSpPr>
          <p:cNvPr id="282" name="Google Shape;282;p16"/>
          <p:cNvSpPr/>
          <p:nvPr/>
        </p:nvSpPr>
        <p:spPr>
          <a:xfrm>
            <a:off x="558801" y="2044700"/>
            <a:ext cx="5012135" cy="256381"/>
          </a:xfrm>
          <a:prstGeom prst="rect">
            <a:avLst/>
          </a:prstGeom>
          <a:noFill/>
          <a:ln>
            <a:noFill/>
          </a:ln>
        </p:spPr>
        <p:txBody>
          <a:bodyPr spcFirstLastPara="1" wrap="square" lIns="121900" tIns="60933" rIns="121900" bIns="60933" anchor="ctr" anchorCtr="0">
            <a:noAutofit/>
          </a:bodyPr>
          <a:lstStyle/>
          <a:p>
            <a:pPr defTabSz="1219170">
              <a:lnSpc>
                <a:spcPct val="85500"/>
              </a:lnSpc>
              <a:buClr>
                <a:srgbClr val="1EA34B"/>
              </a:buClr>
              <a:buSzPts val="2000"/>
              <a:defRPr/>
            </a:pPr>
            <a:r>
              <a:rPr lang="en-GB" sz="2667" b="1" kern="0">
                <a:solidFill>
                  <a:srgbClr val="1EA34B"/>
                </a:solidFill>
                <a:latin typeface="DM Sans"/>
                <a:ea typeface="DM Sans"/>
                <a:cs typeface="DM Sans"/>
                <a:sym typeface="DM Sans"/>
              </a:rPr>
              <a:t>How patients begin with Virty</a:t>
            </a:r>
            <a:endParaRPr sz="2667" kern="0">
              <a:solidFill>
                <a:srgbClr val="1EA34B"/>
              </a:solidFill>
              <a:latin typeface="DM Sans"/>
              <a:ea typeface="DM Sans"/>
              <a:cs typeface="DM Sans"/>
              <a:sym typeface="DM Sans"/>
            </a:endParaRPr>
          </a:p>
        </p:txBody>
      </p:sp>
      <p:sp>
        <p:nvSpPr>
          <p:cNvPr id="283" name="Google Shape;283;p16"/>
          <p:cNvSpPr/>
          <p:nvPr/>
        </p:nvSpPr>
        <p:spPr>
          <a:xfrm>
            <a:off x="558800" y="2489201"/>
            <a:ext cx="5023248" cy="926305"/>
          </a:xfrm>
          <a:prstGeom prst="rect">
            <a:avLst/>
          </a:prstGeom>
          <a:noFill/>
          <a:ln>
            <a:noFill/>
          </a:ln>
        </p:spPr>
        <p:txBody>
          <a:bodyPr spcFirstLastPara="1" wrap="square" lIns="121900" tIns="60933" rIns="121900" bIns="60933" anchor="ctr" anchorCtr="0">
            <a:noAutofit/>
          </a:bodyPr>
          <a:lstStyle/>
          <a:p>
            <a:pPr defTabSz="1219170">
              <a:lnSpc>
                <a:spcPct val="130000"/>
              </a:lnSpc>
              <a:buClr>
                <a:srgbClr val="000000"/>
              </a:buClr>
              <a:defRPr/>
            </a:pPr>
            <a:endParaRPr sz="1400" b="1" kern="0">
              <a:solidFill>
                <a:srgbClr val="01240E"/>
              </a:solidFill>
              <a:latin typeface="DM Sans"/>
              <a:ea typeface="DM Sans"/>
              <a:cs typeface="DM Sans"/>
              <a:sym typeface="DM Sans"/>
            </a:endParaRPr>
          </a:p>
          <a:p>
            <a:pPr defTabSz="1219170">
              <a:lnSpc>
                <a:spcPct val="130000"/>
              </a:lnSpc>
              <a:buClr>
                <a:srgbClr val="000000"/>
              </a:buClr>
              <a:defRPr/>
            </a:pPr>
            <a:endParaRPr sz="1400" kern="0">
              <a:solidFill>
                <a:srgbClr val="01240E"/>
              </a:solidFill>
              <a:latin typeface="DM Sans"/>
              <a:ea typeface="DM Sans"/>
              <a:cs typeface="DM Sans"/>
              <a:sym typeface="DM Sans"/>
            </a:endParaRPr>
          </a:p>
        </p:txBody>
      </p:sp>
      <p:sp>
        <p:nvSpPr>
          <p:cNvPr id="284" name="Google Shape;284;p16"/>
          <p:cNvSpPr txBox="1"/>
          <p:nvPr/>
        </p:nvSpPr>
        <p:spPr>
          <a:xfrm>
            <a:off x="559595" y="2488406"/>
            <a:ext cx="5268515" cy="4093374"/>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400" b="1" kern="0" dirty="0">
                <a:solidFill>
                  <a:srgbClr val="000000"/>
                </a:solidFill>
                <a:latin typeface="DM Sans"/>
                <a:ea typeface="DM Sans"/>
                <a:cs typeface="DM Sans"/>
                <a:sym typeface="DM Sans"/>
              </a:rPr>
              <a:t>1.   In-pharmacy conversation</a:t>
            </a:r>
            <a:endParaRPr sz="1400" b="1" kern="0" dirty="0">
              <a:solidFill>
                <a:srgbClr val="000000"/>
              </a:solidFill>
              <a:latin typeface="DM Sans"/>
              <a:ea typeface="DM Sans"/>
              <a:cs typeface="DM Sans"/>
              <a:sym typeface="DM Sans"/>
            </a:endParaRPr>
          </a:p>
          <a:p>
            <a:pPr marL="228594" indent="-228594" defTabSz="1219170">
              <a:buClr>
                <a:srgbClr val="000000"/>
              </a:buClr>
              <a:buSzPts val="1050"/>
              <a:buFont typeface="Arial"/>
              <a:buChar char="•"/>
              <a:defRPr/>
            </a:pPr>
            <a:r>
              <a:rPr lang="en-GB" sz="1400" kern="0" dirty="0">
                <a:solidFill>
                  <a:srgbClr val="000000"/>
                </a:solidFill>
                <a:latin typeface="DM Sans"/>
                <a:ea typeface="DM Sans"/>
                <a:cs typeface="DM Sans"/>
                <a:sym typeface="DM Sans"/>
              </a:rPr>
              <a:t>Pharmacist identifies suitable patients from clinical history or medication</a:t>
            </a:r>
            <a:endParaRPr sz="1400" kern="0" dirty="0">
              <a:solidFill>
                <a:srgbClr val="000000"/>
              </a:solidFill>
              <a:latin typeface="DM Sans"/>
              <a:ea typeface="DM Sans"/>
              <a:cs typeface="DM Sans"/>
              <a:sym typeface="DM Sans"/>
            </a:endParaRPr>
          </a:p>
          <a:p>
            <a:pPr marL="228594" indent="-228594" defTabSz="1219170">
              <a:buClr>
                <a:srgbClr val="000000"/>
              </a:buClr>
              <a:buSzPts val="1050"/>
              <a:buFont typeface="Arial"/>
              <a:buChar char="•"/>
              <a:defRPr/>
            </a:pPr>
            <a:r>
              <a:rPr lang="en-GB" sz="1400" kern="0" dirty="0">
                <a:solidFill>
                  <a:srgbClr val="000000"/>
                </a:solidFill>
                <a:latin typeface="DM Sans"/>
                <a:ea typeface="DM Sans"/>
                <a:cs typeface="DM Sans"/>
                <a:sym typeface="DM Sans"/>
              </a:rPr>
              <a:t>Counter staff proactively engage patients </a:t>
            </a:r>
            <a:endParaRPr sz="1400" kern="0" dirty="0">
              <a:solidFill>
                <a:srgbClr val="000000"/>
              </a:solidFill>
              <a:latin typeface="DM Sans"/>
              <a:ea typeface="DM Sans"/>
              <a:cs typeface="DM Sans"/>
              <a:sym typeface="DM Sans"/>
            </a:endParaRPr>
          </a:p>
          <a:p>
            <a:pPr defTabSz="1219170">
              <a:buClr>
                <a:srgbClr val="000000"/>
              </a:buClr>
              <a:defRPr/>
            </a:pPr>
            <a:endParaRPr sz="1400" kern="0" dirty="0">
              <a:solidFill>
                <a:srgbClr val="000000"/>
              </a:solidFill>
              <a:latin typeface="DM Sans"/>
              <a:ea typeface="DM Sans"/>
              <a:cs typeface="DM Sans"/>
              <a:sym typeface="DM Sans"/>
            </a:endParaRPr>
          </a:p>
          <a:p>
            <a:pPr defTabSz="1219170">
              <a:buClr>
                <a:srgbClr val="000000"/>
              </a:buClr>
              <a:defRPr/>
            </a:pPr>
            <a:r>
              <a:rPr lang="en-GB" sz="1400" b="1" kern="0" dirty="0">
                <a:solidFill>
                  <a:srgbClr val="000000"/>
                </a:solidFill>
                <a:latin typeface="DM Sans"/>
                <a:ea typeface="DM Sans"/>
                <a:cs typeface="DM Sans"/>
                <a:sym typeface="DM Sans"/>
              </a:rPr>
              <a:t>2. At point of collection</a:t>
            </a:r>
            <a:endParaRPr sz="1400" b="1" kern="0" dirty="0">
              <a:solidFill>
                <a:srgbClr val="000000"/>
              </a:solidFill>
              <a:latin typeface="DM Sans"/>
              <a:ea typeface="DM Sans"/>
              <a:cs typeface="DM Sans"/>
              <a:sym typeface="DM Sans"/>
            </a:endParaRPr>
          </a:p>
          <a:p>
            <a:pPr marL="228594" indent="-228594" defTabSz="1219170">
              <a:buClr>
                <a:srgbClr val="000000"/>
              </a:buClr>
              <a:buSzPts val="1050"/>
              <a:buFont typeface="Arial"/>
              <a:buChar char="•"/>
              <a:defRPr/>
            </a:pPr>
            <a:r>
              <a:rPr lang="en-GB" sz="1400" kern="0" dirty="0">
                <a:solidFill>
                  <a:srgbClr val="000000"/>
                </a:solidFill>
                <a:latin typeface="DM Sans"/>
                <a:ea typeface="DM Sans"/>
                <a:cs typeface="DM Sans"/>
                <a:sym typeface="DM Sans"/>
              </a:rPr>
              <a:t>Counter staff attach Virty leaflet to medication bag</a:t>
            </a:r>
            <a:endParaRPr sz="1867" kern="0" dirty="0">
              <a:solidFill>
                <a:srgbClr val="000000"/>
              </a:solidFill>
              <a:latin typeface="Arial"/>
              <a:cs typeface="Arial"/>
              <a:sym typeface="Arial"/>
            </a:endParaRPr>
          </a:p>
          <a:p>
            <a:pPr defTabSz="1219170">
              <a:buClr>
                <a:srgbClr val="000000"/>
              </a:buClr>
              <a:defRPr/>
            </a:pPr>
            <a:endParaRPr sz="1400" kern="0" dirty="0">
              <a:solidFill>
                <a:srgbClr val="000000"/>
              </a:solidFill>
              <a:latin typeface="DM Sans"/>
              <a:ea typeface="DM Sans"/>
              <a:cs typeface="DM Sans"/>
              <a:sym typeface="DM Sans"/>
            </a:endParaRPr>
          </a:p>
          <a:p>
            <a:pPr defTabSz="1219170">
              <a:buClr>
                <a:srgbClr val="000000"/>
              </a:buClr>
              <a:defRPr/>
            </a:pPr>
            <a:r>
              <a:rPr lang="en-GB" sz="1400" b="1" kern="0" dirty="0">
                <a:solidFill>
                  <a:srgbClr val="000000"/>
                </a:solidFill>
                <a:latin typeface="DM Sans"/>
                <a:ea typeface="DM Sans"/>
                <a:cs typeface="DM Sans"/>
                <a:sym typeface="DM Sans"/>
              </a:rPr>
              <a:t>3. Targeted outreach</a:t>
            </a:r>
            <a:endParaRPr sz="1400" kern="0" dirty="0">
              <a:solidFill>
                <a:srgbClr val="000000"/>
              </a:solidFill>
              <a:latin typeface="DM Sans"/>
              <a:ea typeface="DM Sans"/>
              <a:cs typeface="DM Sans"/>
              <a:sym typeface="DM Sans"/>
            </a:endParaRPr>
          </a:p>
          <a:p>
            <a:pPr marL="228594" indent="-228594" defTabSz="1219170">
              <a:buClr>
                <a:srgbClr val="000000"/>
              </a:buClr>
              <a:buSzPts val="1050"/>
              <a:buFont typeface="Arial"/>
              <a:buChar char="•"/>
              <a:defRPr/>
            </a:pPr>
            <a:r>
              <a:rPr lang="en-GB" sz="1400" kern="0" dirty="0">
                <a:solidFill>
                  <a:srgbClr val="000000"/>
                </a:solidFill>
                <a:latin typeface="DM Sans"/>
                <a:ea typeface="DM Sans"/>
                <a:cs typeface="DM Sans"/>
                <a:sym typeface="DM Sans"/>
              </a:rPr>
              <a:t>Pharmacist or manager identifies patients with LTCs</a:t>
            </a:r>
            <a:endParaRPr sz="1400" kern="0" dirty="0">
              <a:solidFill>
                <a:srgbClr val="000000"/>
              </a:solidFill>
              <a:latin typeface="DM Sans"/>
              <a:ea typeface="DM Sans"/>
              <a:cs typeface="DM Sans"/>
              <a:sym typeface="DM Sans"/>
            </a:endParaRPr>
          </a:p>
          <a:p>
            <a:pPr marL="228594" indent="-228594" defTabSz="1219170">
              <a:buClr>
                <a:srgbClr val="000000"/>
              </a:buClr>
              <a:buSzPts val="1050"/>
              <a:buFont typeface="Arial"/>
              <a:buChar char="•"/>
              <a:defRPr/>
            </a:pPr>
            <a:r>
              <a:rPr lang="en-GB" sz="1400" kern="0" dirty="0">
                <a:solidFill>
                  <a:srgbClr val="000000"/>
                </a:solidFill>
                <a:latin typeface="DM Sans"/>
                <a:ea typeface="DM Sans"/>
                <a:cs typeface="DM Sans"/>
                <a:sym typeface="DM Sans"/>
              </a:rPr>
              <a:t>Pharmacy send Virty leaflet with covering letter</a:t>
            </a:r>
            <a:endParaRPr sz="1400" kern="0" dirty="0">
              <a:solidFill>
                <a:srgbClr val="000000"/>
              </a:solidFill>
              <a:latin typeface="DM Sans"/>
              <a:ea typeface="DM Sans"/>
              <a:cs typeface="DM Sans"/>
              <a:sym typeface="DM Sans"/>
            </a:endParaRPr>
          </a:p>
          <a:p>
            <a:pPr defTabSz="1219170">
              <a:buClr>
                <a:srgbClr val="000000"/>
              </a:buClr>
              <a:defRPr/>
            </a:pPr>
            <a:endParaRPr sz="1400" kern="0" dirty="0">
              <a:solidFill>
                <a:srgbClr val="000000"/>
              </a:solidFill>
              <a:latin typeface="DM Sans"/>
              <a:ea typeface="DM Sans"/>
              <a:cs typeface="DM Sans"/>
              <a:sym typeface="DM Sans"/>
            </a:endParaRPr>
          </a:p>
          <a:p>
            <a:pPr defTabSz="1219170">
              <a:buClr>
                <a:srgbClr val="000000"/>
              </a:buClr>
              <a:defRPr/>
            </a:pPr>
            <a:r>
              <a:rPr lang="en-GB" sz="1400" b="1" kern="0" dirty="0">
                <a:solidFill>
                  <a:srgbClr val="000000"/>
                </a:solidFill>
                <a:latin typeface="DM Sans"/>
                <a:ea typeface="DM Sans"/>
                <a:cs typeface="DM Sans"/>
                <a:sym typeface="DM Sans"/>
              </a:rPr>
              <a:t>4. Patient-led enquiry</a:t>
            </a:r>
            <a:endParaRPr sz="1400" kern="0" dirty="0">
              <a:solidFill>
                <a:srgbClr val="000000"/>
              </a:solidFill>
              <a:latin typeface="DM Sans"/>
              <a:ea typeface="DM Sans"/>
              <a:cs typeface="DM Sans"/>
              <a:sym typeface="DM Sans"/>
            </a:endParaRPr>
          </a:p>
          <a:p>
            <a:pPr marL="228594" indent="-228594" defTabSz="1219170">
              <a:buClr>
                <a:srgbClr val="000000"/>
              </a:buClr>
              <a:buSzPts val="1050"/>
              <a:buFont typeface="Arial"/>
              <a:buChar char="•"/>
              <a:defRPr/>
            </a:pPr>
            <a:r>
              <a:rPr lang="en-GB" sz="1400" kern="0" dirty="0">
                <a:solidFill>
                  <a:srgbClr val="000000"/>
                </a:solidFill>
                <a:latin typeface="DM Sans"/>
                <a:ea typeface="DM Sans"/>
                <a:cs typeface="DM Sans"/>
                <a:sym typeface="DM Sans"/>
              </a:rPr>
              <a:t>Patient responds to local advertising or contacts the pharmacy directly</a:t>
            </a:r>
            <a:endParaRPr sz="1400" kern="0" dirty="0">
              <a:solidFill>
                <a:srgbClr val="000000"/>
              </a:solidFill>
              <a:latin typeface="DM Sans"/>
              <a:ea typeface="DM Sans"/>
              <a:cs typeface="DM Sans"/>
              <a:sym typeface="DM Sans"/>
            </a:endParaRPr>
          </a:p>
          <a:p>
            <a:pPr defTabSz="1219170">
              <a:buClr>
                <a:srgbClr val="000000"/>
              </a:buClr>
              <a:buSzPts val="1800"/>
              <a:defRPr/>
            </a:pPr>
            <a:endParaRPr sz="2400" kern="0" dirty="0">
              <a:solidFill>
                <a:srgbClr val="000000"/>
              </a:solidFill>
              <a:latin typeface="Calibri"/>
              <a:ea typeface="Calibri"/>
              <a:cs typeface="Calibri"/>
              <a:sym typeface="Calibri"/>
            </a:endParaRPr>
          </a:p>
          <a:p>
            <a:pPr algn="ctr" defTabSz="1219170">
              <a:buClr>
                <a:srgbClr val="000000"/>
              </a:buClr>
              <a:defRPr/>
            </a:pPr>
            <a:endParaRPr sz="2400" kern="0" dirty="0">
              <a:solidFill>
                <a:srgbClr val="000000"/>
              </a:solidFill>
              <a:latin typeface="Calibri"/>
              <a:ea typeface="Calibri"/>
              <a:cs typeface="Calibri"/>
              <a:sym typeface="Calibri"/>
            </a:endParaRPr>
          </a:p>
        </p:txBody>
      </p:sp>
      <p:sp>
        <p:nvSpPr>
          <p:cNvPr id="285" name="Google Shape;285;p16"/>
          <p:cNvSpPr/>
          <p:nvPr/>
        </p:nvSpPr>
        <p:spPr>
          <a:xfrm>
            <a:off x="211400" y="515618"/>
            <a:ext cx="11480800" cy="894953"/>
          </a:xfrm>
          <a:prstGeom prst="roundRect">
            <a:avLst>
              <a:gd name="adj" fmla="val 21041"/>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86" name="Google Shape;286;p16"/>
          <p:cNvSpPr/>
          <p:nvPr/>
        </p:nvSpPr>
        <p:spPr>
          <a:xfrm>
            <a:off x="374054" y="497759"/>
            <a:ext cx="11060863" cy="871536"/>
          </a:xfrm>
          <a:prstGeom prst="rect">
            <a:avLst/>
          </a:prstGeom>
          <a:noFill/>
          <a:ln>
            <a:noFill/>
          </a:ln>
        </p:spPr>
        <p:txBody>
          <a:bodyPr spcFirstLastPara="1" wrap="square" lIns="121900" tIns="60933" rIns="121900" bIns="60933" anchor="ctr" anchorCtr="0">
            <a:noAutofit/>
          </a:bodyPr>
          <a:lstStyle/>
          <a:p>
            <a:pPr defTabSz="1219170">
              <a:lnSpc>
                <a:spcPct val="132000"/>
              </a:lnSpc>
              <a:buClr>
                <a:srgbClr val="16A34A"/>
              </a:buClr>
              <a:buSzPts val="1350"/>
              <a:defRPr/>
            </a:pPr>
            <a:r>
              <a:rPr lang="en-GB" b="1" kern="0">
                <a:solidFill>
                  <a:srgbClr val="16A34A"/>
                </a:solidFill>
                <a:latin typeface="DM Sans"/>
                <a:ea typeface="DM Sans"/>
                <a:cs typeface="DM Sans"/>
                <a:sym typeface="DM Sans"/>
              </a:rPr>
              <a:t>Patients may start their journey with Virty in different ways, but every patient follows the same safe, doctor-led pathway.</a:t>
            </a:r>
            <a:endParaRPr kern="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a:extLst>
            <a:ext uri="{FF2B5EF4-FFF2-40B4-BE49-F238E27FC236}">
              <a16:creationId xmlns:a16="http://schemas.microsoft.com/office/drawing/2014/main" id="{EA038414-84C8-F731-081F-C8AD07C8E814}"/>
            </a:ext>
          </a:extLst>
        </p:cNvPr>
        <p:cNvGrpSpPr/>
        <p:nvPr/>
      </p:nvGrpSpPr>
      <p:grpSpPr>
        <a:xfrm>
          <a:off x="0" y="0"/>
          <a:ext cx="0" cy="0"/>
          <a:chOff x="0" y="0"/>
          <a:chExt cx="0" cy="0"/>
        </a:xfrm>
      </p:grpSpPr>
      <p:sp>
        <p:nvSpPr>
          <p:cNvPr id="271" name="Google Shape;271;p16">
            <a:extLst>
              <a:ext uri="{FF2B5EF4-FFF2-40B4-BE49-F238E27FC236}">
                <a16:creationId xmlns:a16="http://schemas.microsoft.com/office/drawing/2014/main" id="{8A974E7B-53D1-C963-E47D-577E60EA83F8}"/>
              </a:ext>
            </a:extLst>
          </p:cNvPr>
          <p:cNvSpPr/>
          <p:nvPr/>
        </p:nvSpPr>
        <p:spPr>
          <a:xfrm>
            <a:off x="355600" y="952500"/>
            <a:ext cx="11480800" cy="5486400"/>
          </a:xfrm>
          <a:prstGeom prst="rect">
            <a:avLst/>
          </a:prstGeom>
          <a:noFill/>
          <a:ln>
            <a:noFill/>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4" name="Google Shape;274;p16">
            <a:extLst>
              <a:ext uri="{FF2B5EF4-FFF2-40B4-BE49-F238E27FC236}">
                <a16:creationId xmlns:a16="http://schemas.microsoft.com/office/drawing/2014/main" id="{B9258129-2768-F3DE-B5AD-186E6245EC33}"/>
              </a:ext>
            </a:extLst>
          </p:cNvPr>
          <p:cNvSpPr/>
          <p:nvPr/>
        </p:nvSpPr>
        <p:spPr>
          <a:xfrm>
            <a:off x="6451600" y="2044701"/>
            <a:ext cx="5181600" cy="292100"/>
          </a:xfrm>
          <a:prstGeom prst="rect">
            <a:avLst/>
          </a:prstGeom>
          <a:noFill/>
          <a:ln>
            <a:noFill/>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5" name="Google Shape;275;p16">
            <a:extLst>
              <a:ext uri="{FF2B5EF4-FFF2-40B4-BE49-F238E27FC236}">
                <a16:creationId xmlns:a16="http://schemas.microsoft.com/office/drawing/2014/main" id="{18B5BF49-67A0-D076-D7D7-FB13A26EB85B}"/>
              </a:ext>
            </a:extLst>
          </p:cNvPr>
          <p:cNvSpPr/>
          <p:nvPr/>
        </p:nvSpPr>
        <p:spPr>
          <a:xfrm>
            <a:off x="558800" y="2044700"/>
            <a:ext cx="5181600" cy="442120"/>
          </a:xfrm>
          <a:prstGeom prst="rect">
            <a:avLst/>
          </a:prstGeom>
          <a:noFill/>
          <a:ln>
            <a:noFill/>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76" name="Google Shape;276;p16">
            <a:extLst>
              <a:ext uri="{FF2B5EF4-FFF2-40B4-BE49-F238E27FC236}">
                <a16:creationId xmlns:a16="http://schemas.microsoft.com/office/drawing/2014/main" id="{7491D354-68E8-965B-E2D2-FBE7B4E1AE67}"/>
              </a:ext>
            </a:extLst>
          </p:cNvPr>
          <p:cNvSpPr/>
          <p:nvPr/>
        </p:nvSpPr>
        <p:spPr>
          <a:xfrm>
            <a:off x="355601" y="165101"/>
            <a:ext cx="9283700" cy="215900"/>
          </a:xfrm>
          <a:prstGeom prst="rect">
            <a:avLst/>
          </a:prstGeom>
          <a:noFill/>
          <a:ln>
            <a:noFill/>
          </a:ln>
        </p:spPr>
        <p:txBody>
          <a:bodyPr spcFirstLastPara="1" wrap="square" lIns="121900" tIns="60933" rIns="121900" bIns="60933" anchor="ctr" anchorCtr="0">
            <a:noAutofit/>
          </a:bodyPr>
          <a:lstStyle/>
          <a:p>
            <a:pPr defTabSz="1219170">
              <a:lnSpc>
                <a:spcPct val="120000"/>
              </a:lnSpc>
              <a:buClr>
                <a:srgbClr val="01240E"/>
              </a:buClr>
              <a:buSzPts val="1800"/>
              <a:defRPr/>
            </a:pPr>
            <a:r>
              <a:rPr lang="en-GB" sz="2400" b="1" kern="0" dirty="0">
                <a:solidFill>
                  <a:srgbClr val="01240E"/>
                </a:solidFill>
                <a:latin typeface="DM Sans"/>
                <a:ea typeface="DM Sans"/>
                <a:cs typeface="DM Sans"/>
                <a:sym typeface="DM Sans"/>
              </a:rPr>
              <a:t>Virty Pharmacy Earnings</a:t>
            </a:r>
            <a:endParaRPr sz="2400" kern="0" dirty="0">
              <a:solidFill>
                <a:srgbClr val="000000"/>
              </a:solidFill>
              <a:latin typeface="Calibri"/>
              <a:ea typeface="Calibri"/>
              <a:cs typeface="Calibri"/>
              <a:sym typeface="Calibri"/>
            </a:endParaRPr>
          </a:p>
        </p:txBody>
      </p:sp>
      <p:sp>
        <p:nvSpPr>
          <p:cNvPr id="283" name="Google Shape;283;p16">
            <a:extLst>
              <a:ext uri="{FF2B5EF4-FFF2-40B4-BE49-F238E27FC236}">
                <a16:creationId xmlns:a16="http://schemas.microsoft.com/office/drawing/2014/main" id="{9072254E-A92D-1A07-C9B6-70581E0A29C0}"/>
              </a:ext>
            </a:extLst>
          </p:cNvPr>
          <p:cNvSpPr/>
          <p:nvPr/>
        </p:nvSpPr>
        <p:spPr>
          <a:xfrm>
            <a:off x="558800" y="2489201"/>
            <a:ext cx="5023248" cy="926305"/>
          </a:xfrm>
          <a:prstGeom prst="rect">
            <a:avLst/>
          </a:prstGeom>
          <a:noFill/>
          <a:ln>
            <a:noFill/>
          </a:ln>
        </p:spPr>
        <p:txBody>
          <a:bodyPr spcFirstLastPara="1" wrap="square" lIns="121900" tIns="60933" rIns="121900" bIns="60933" anchor="ctr" anchorCtr="0">
            <a:noAutofit/>
          </a:bodyPr>
          <a:lstStyle/>
          <a:p>
            <a:pPr defTabSz="1219170">
              <a:lnSpc>
                <a:spcPct val="130000"/>
              </a:lnSpc>
              <a:buClr>
                <a:srgbClr val="000000"/>
              </a:buClr>
              <a:defRPr/>
            </a:pPr>
            <a:endParaRPr sz="1400" b="1" kern="0">
              <a:solidFill>
                <a:srgbClr val="01240E"/>
              </a:solidFill>
              <a:latin typeface="DM Sans"/>
              <a:ea typeface="DM Sans"/>
              <a:cs typeface="DM Sans"/>
              <a:sym typeface="DM Sans"/>
            </a:endParaRPr>
          </a:p>
          <a:p>
            <a:pPr defTabSz="1219170">
              <a:lnSpc>
                <a:spcPct val="130000"/>
              </a:lnSpc>
              <a:buClr>
                <a:srgbClr val="000000"/>
              </a:buClr>
              <a:defRPr/>
            </a:pPr>
            <a:endParaRPr sz="1400" kern="0">
              <a:solidFill>
                <a:srgbClr val="01240E"/>
              </a:solidFill>
              <a:latin typeface="DM Sans"/>
              <a:ea typeface="DM Sans"/>
              <a:cs typeface="DM Sans"/>
              <a:sym typeface="DM Sans"/>
            </a:endParaRPr>
          </a:p>
        </p:txBody>
      </p:sp>
      <p:sp>
        <p:nvSpPr>
          <p:cNvPr id="285" name="Google Shape;285;p16">
            <a:extLst>
              <a:ext uri="{FF2B5EF4-FFF2-40B4-BE49-F238E27FC236}">
                <a16:creationId xmlns:a16="http://schemas.microsoft.com/office/drawing/2014/main" id="{A8D38DD9-9A65-90A8-6486-3EB95B7A4EBB}"/>
              </a:ext>
            </a:extLst>
          </p:cNvPr>
          <p:cNvSpPr/>
          <p:nvPr/>
        </p:nvSpPr>
        <p:spPr>
          <a:xfrm>
            <a:off x="167283" y="564186"/>
            <a:ext cx="11480800" cy="2323119"/>
          </a:xfrm>
          <a:prstGeom prst="roundRect">
            <a:avLst>
              <a:gd name="adj" fmla="val 21041"/>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286" name="Google Shape;286;p16">
            <a:extLst>
              <a:ext uri="{FF2B5EF4-FFF2-40B4-BE49-F238E27FC236}">
                <a16:creationId xmlns:a16="http://schemas.microsoft.com/office/drawing/2014/main" id="{BEEF9F12-56DC-A5D2-3D76-966CC3504521}"/>
              </a:ext>
            </a:extLst>
          </p:cNvPr>
          <p:cNvSpPr/>
          <p:nvPr/>
        </p:nvSpPr>
        <p:spPr>
          <a:xfrm>
            <a:off x="355601" y="840100"/>
            <a:ext cx="11060863" cy="1722289"/>
          </a:xfrm>
          <a:prstGeom prst="rect">
            <a:avLst/>
          </a:prstGeom>
          <a:noFill/>
          <a:ln>
            <a:noFill/>
          </a:ln>
        </p:spPr>
        <p:txBody>
          <a:bodyPr spcFirstLastPara="1" wrap="square" lIns="121900" tIns="60933" rIns="121900" bIns="60933" anchor="ctr" anchorCtr="0">
            <a:noAutofit/>
          </a:bodyPr>
          <a:lstStyle/>
          <a:p>
            <a:pPr defTabSz="1219170">
              <a:lnSpc>
                <a:spcPct val="132000"/>
              </a:lnSpc>
              <a:buClr>
                <a:srgbClr val="16A34A"/>
              </a:buClr>
              <a:buSzPts val="1350"/>
              <a:defRPr/>
            </a:pPr>
            <a:r>
              <a:rPr lang="en-US" b="1" kern="0" dirty="0">
                <a:solidFill>
                  <a:srgbClr val="16A34A"/>
                </a:solidFill>
                <a:latin typeface="DM Sans"/>
                <a:ea typeface="DM Sans"/>
                <a:cs typeface="DM Sans"/>
                <a:sym typeface="DM Sans"/>
              </a:rPr>
              <a:t>This example is intentionally cautious and based on low conversion assumptions, phased over a 12 month period </a:t>
            </a:r>
          </a:p>
          <a:p>
            <a:pPr defTabSz="1219170">
              <a:lnSpc>
                <a:spcPct val="132000"/>
              </a:lnSpc>
              <a:buClr>
                <a:srgbClr val="16A34A"/>
              </a:buClr>
              <a:buSzPts val="1350"/>
              <a:defRPr/>
            </a:pPr>
            <a:r>
              <a:rPr lang="en-US" b="1" kern="0" dirty="0">
                <a:solidFill>
                  <a:srgbClr val="16A34A"/>
                </a:solidFill>
                <a:latin typeface="DM Sans"/>
                <a:ea typeface="DM Sans"/>
                <a:cs typeface="DM Sans"/>
                <a:sym typeface="DM Sans"/>
              </a:rPr>
              <a:t>Revenue potential increases with:</a:t>
            </a:r>
          </a:p>
          <a:p>
            <a:pPr marL="380990" indent="-380990" defTabSz="1219170">
              <a:lnSpc>
                <a:spcPct val="132000"/>
              </a:lnSpc>
              <a:buClr>
                <a:srgbClr val="16A34A"/>
              </a:buClr>
              <a:buSzPts val="1350"/>
              <a:buFont typeface="Arial" panose="020B0604020202020204" pitchFamily="34" charset="0"/>
              <a:buChar char="•"/>
              <a:defRPr/>
            </a:pPr>
            <a:r>
              <a:rPr lang="en-US" b="1" kern="0" dirty="0">
                <a:solidFill>
                  <a:srgbClr val="16A34A"/>
                </a:solidFill>
                <a:latin typeface="DM Sans"/>
                <a:ea typeface="DM Sans"/>
                <a:cs typeface="DM Sans"/>
                <a:sym typeface="DM Sans"/>
              </a:rPr>
              <a:t>proactive team engagement</a:t>
            </a:r>
          </a:p>
          <a:p>
            <a:pPr marL="380990" indent="-380990" defTabSz="1219170">
              <a:lnSpc>
                <a:spcPct val="132000"/>
              </a:lnSpc>
              <a:buClr>
                <a:srgbClr val="16A34A"/>
              </a:buClr>
              <a:buSzPts val="1350"/>
              <a:buFont typeface="Arial" panose="020B0604020202020204" pitchFamily="34" charset="0"/>
              <a:buChar char="•"/>
              <a:defRPr/>
            </a:pPr>
            <a:r>
              <a:rPr lang="en-US" b="1" kern="0" dirty="0">
                <a:solidFill>
                  <a:srgbClr val="16A34A"/>
                </a:solidFill>
                <a:latin typeface="DM Sans"/>
                <a:ea typeface="DM Sans"/>
                <a:cs typeface="DM Sans"/>
                <a:sym typeface="DM Sans"/>
              </a:rPr>
              <a:t>r</a:t>
            </a:r>
            <a:r>
              <a:rPr lang="en-US" b="1" kern="0" dirty="0" err="1">
                <a:solidFill>
                  <a:srgbClr val="16A34A"/>
                </a:solidFill>
                <a:latin typeface="DM Sans"/>
                <a:ea typeface="DM Sans"/>
                <a:cs typeface="DM Sans"/>
                <a:sym typeface="DM Sans"/>
              </a:rPr>
              <a:t>epeat</a:t>
            </a:r>
            <a:r>
              <a:rPr lang="en-US" b="1" kern="0" dirty="0">
                <a:solidFill>
                  <a:srgbClr val="16A34A"/>
                </a:solidFill>
                <a:latin typeface="DM Sans"/>
                <a:ea typeface="DM Sans"/>
                <a:cs typeface="DM Sans"/>
                <a:sym typeface="DM Sans"/>
              </a:rPr>
              <a:t> patient conversations</a:t>
            </a:r>
          </a:p>
          <a:p>
            <a:pPr marL="380990" indent="-380990" defTabSz="1219170">
              <a:lnSpc>
                <a:spcPct val="132000"/>
              </a:lnSpc>
              <a:buClr>
                <a:srgbClr val="16A34A"/>
              </a:buClr>
              <a:buSzPts val="1350"/>
              <a:buFont typeface="Arial" panose="020B0604020202020204" pitchFamily="34" charset="0"/>
              <a:buChar char="•"/>
              <a:defRPr/>
            </a:pPr>
            <a:r>
              <a:rPr lang="en-US" b="1" kern="0" dirty="0">
                <a:solidFill>
                  <a:srgbClr val="16A34A"/>
                </a:solidFill>
                <a:latin typeface="DM Sans"/>
                <a:ea typeface="DM Sans"/>
                <a:cs typeface="DM Sans"/>
                <a:sym typeface="DM Sans"/>
              </a:rPr>
              <a:t>wider service adoption</a:t>
            </a:r>
            <a:endParaRPr kern="0" dirty="0">
              <a:solidFill>
                <a:srgbClr val="000000"/>
              </a:solidFill>
              <a:latin typeface="Calibri"/>
              <a:ea typeface="Calibri"/>
              <a:cs typeface="Calibri"/>
              <a:sym typeface="Calibri"/>
            </a:endParaRPr>
          </a:p>
        </p:txBody>
      </p:sp>
      <p:sp>
        <p:nvSpPr>
          <p:cNvPr id="2" name="Google Shape;272;p16">
            <a:extLst>
              <a:ext uri="{FF2B5EF4-FFF2-40B4-BE49-F238E27FC236}">
                <a16:creationId xmlns:a16="http://schemas.microsoft.com/office/drawing/2014/main" id="{D823357B-1D62-377A-FB10-732497E31213}"/>
              </a:ext>
            </a:extLst>
          </p:cNvPr>
          <p:cNvSpPr/>
          <p:nvPr/>
        </p:nvSpPr>
        <p:spPr>
          <a:xfrm>
            <a:off x="4273800" y="2991779"/>
            <a:ext cx="3647645" cy="3384027"/>
          </a:xfrm>
          <a:prstGeom prst="roundRect">
            <a:avLst>
              <a:gd name="adj" fmla="val 6365"/>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3" name="Google Shape;272;p16">
            <a:extLst>
              <a:ext uri="{FF2B5EF4-FFF2-40B4-BE49-F238E27FC236}">
                <a16:creationId xmlns:a16="http://schemas.microsoft.com/office/drawing/2014/main" id="{4CB0CD63-069D-05B1-B3F3-CF941283A0CB}"/>
              </a:ext>
            </a:extLst>
          </p:cNvPr>
          <p:cNvSpPr/>
          <p:nvPr/>
        </p:nvSpPr>
        <p:spPr>
          <a:xfrm>
            <a:off x="219731" y="2991779"/>
            <a:ext cx="3600429" cy="3384027"/>
          </a:xfrm>
          <a:prstGeom prst="roundRect">
            <a:avLst>
              <a:gd name="adj" fmla="val 6365"/>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0" name="Google Shape;272;p16">
            <a:extLst>
              <a:ext uri="{FF2B5EF4-FFF2-40B4-BE49-F238E27FC236}">
                <a16:creationId xmlns:a16="http://schemas.microsoft.com/office/drawing/2014/main" id="{DDE1A34C-A11A-0347-3C06-F115DF29E777}"/>
              </a:ext>
            </a:extLst>
          </p:cNvPr>
          <p:cNvSpPr/>
          <p:nvPr/>
        </p:nvSpPr>
        <p:spPr>
          <a:xfrm>
            <a:off x="8139552" y="2980244"/>
            <a:ext cx="3596029" cy="3384027"/>
          </a:xfrm>
          <a:prstGeom prst="roundRect">
            <a:avLst>
              <a:gd name="adj" fmla="val 6365"/>
            </a:avLst>
          </a:prstGeom>
          <a:solidFill>
            <a:schemeClr val="lt1"/>
          </a:solidFill>
          <a:ln w="9525" cap="flat" cmpd="sng">
            <a:solidFill>
              <a:schemeClr val="lt2"/>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defRPr/>
            </a:pPr>
            <a:endParaRPr sz="2400" kern="0">
              <a:solidFill>
                <a:srgbClr val="000000"/>
              </a:solidFill>
              <a:latin typeface="Calibri"/>
              <a:ea typeface="Calibri"/>
              <a:cs typeface="Calibri"/>
              <a:sym typeface="Calibri"/>
            </a:endParaRPr>
          </a:p>
        </p:txBody>
      </p:sp>
      <p:sp>
        <p:nvSpPr>
          <p:cNvPr id="11" name="Google Shape;282;p16">
            <a:extLst>
              <a:ext uri="{FF2B5EF4-FFF2-40B4-BE49-F238E27FC236}">
                <a16:creationId xmlns:a16="http://schemas.microsoft.com/office/drawing/2014/main" id="{F695EEF8-94B0-08E8-D982-A4D0E2397383}"/>
              </a:ext>
            </a:extLst>
          </p:cNvPr>
          <p:cNvSpPr/>
          <p:nvPr/>
        </p:nvSpPr>
        <p:spPr>
          <a:xfrm>
            <a:off x="8291426" y="3217206"/>
            <a:ext cx="3341775" cy="256381"/>
          </a:xfrm>
          <a:prstGeom prst="rect">
            <a:avLst/>
          </a:prstGeom>
          <a:noFill/>
          <a:ln>
            <a:noFill/>
          </a:ln>
        </p:spPr>
        <p:txBody>
          <a:bodyPr spcFirstLastPara="1" wrap="square" lIns="121900" tIns="60933" rIns="121900" bIns="60933" anchor="ctr" anchorCtr="0">
            <a:noAutofit/>
          </a:bodyPr>
          <a:lstStyle/>
          <a:p>
            <a:pPr defTabSz="1219170">
              <a:lnSpc>
                <a:spcPct val="85500"/>
              </a:lnSpc>
              <a:buClr>
                <a:srgbClr val="1EA34B"/>
              </a:buClr>
              <a:buSzPts val="2000"/>
              <a:defRPr/>
            </a:pPr>
            <a:r>
              <a:rPr lang="en-GB" sz="1733" b="1" kern="0" dirty="0">
                <a:solidFill>
                  <a:srgbClr val="1EA34B"/>
                </a:solidFill>
                <a:latin typeface="DM Sans"/>
                <a:ea typeface="DM Sans"/>
                <a:cs typeface="DM Sans"/>
                <a:sym typeface="DM Sans"/>
              </a:rPr>
              <a:t>Pharmacy network count of 15</a:t>
            </a:r>
            <a:endParaRPr sz="1733" kern="0" dirty="0">
              <a:solidFill>
                <a:srgbClr val="1EA34B"/>
              </a:solidFill>
              <a:latin typeface="DM Sans"/>
              <a:ea typeface="DM Sans"/>
              <a:cs typeface="DM Sans"/>
              <a:sym typeface="DM Sans"/>
            </a:endParaRPr>
          </a:p>
        </p:txBody>
      </p:sp>
      <p:sp>
        <p:nvSpPr>
          <p:cNvPr id="12" name="Google Shape;282;p16">
            <a:extLst>
              <a:ext uri="{FF2B5EF4-FFF2-40B4-BE49-F238E27FC236}">
                <a16:creationId xmlns:a16="http://schemas.microsoft.com/office/drawing/2014/main" id="{C691BDB9-4CCF-E75C-496C-3242D2E194B8}"/>
              </a:ext>
            </a:extLst>
          </p:cNvPr>
          <p:cNvSpPr/>
          <p:nvPr/>
        </p:nvSpPr>
        <p:spPr>
          <a:xfrm>
            <a:off x="4310245" y="3201912"/>
            <a:ext cx="3341775" cy="256381"/>
          </a:xfrm>
          <a:prstGeom prst="rect">
            <a:avLst/>
          </a:prstGeom>
          <a:noFill/>
          <a:ln>
            <a:noFill/>
          </a:ln>
        </p:spPr>
        <p:txBody>
          <a:bodyPr spcFirstLastPara="1" wrap="square" lIns="121900" tIns="60933" rIns="121900" bIns="60933" anchor="ctr" anchorCtr="0">
            <a:noAutofit/>
          </a:bodyPr>
          <a:lstStyle/>
          <a:p>
            <a:pPr defTabSz="1219170">
              <a:lnSpc>
                <a:spcPct val="85500"/>
              </a:lnSpc>
              <a:buClr>
                <a:srgbClr val="1EA34B"/>
              </a:buClr>
              <a:buSzPts val="2000"/>
              <a:defRPr/>
            </a:pPr>
            <a:r>
              <a:rPr lang="en-GB" sz="1733" b="1" kern="0" dirty="0">
                <a:solidFill>
                  <a:srgbClr val="1EA34B"/>
                </a:solidFill>
                <a:latin typeface="DM Sans"/>
                <a:ea typeface="DM Sans"/>
                <a:cs typeface="DM Sans"/>
                <a:sym typeface="DM Sans"/>
              </a:rPr>
              <a:t>Pharmacy network count of 5</a:t>
            </a:r>
            <a:endParaRPr sz="1733" kern="0" dirty="0">
              <a:solidFill>
                <a:srgbClr val="1EA34B"/>
              </a:solidFill>
              <a:latin typeface="DM Sans"/>
              <a:ea typeface="DM Sans"/>
              <a:cs typeface="DM Sans"/>
              <a:sym typeface="DM Sans"/>
            </a:endParaRPr>
          </a:p>
        </p:txBody>
      </p:sp>
      <p:sp>
        <p:nvSpPr>
          <p:cNvPr id="13" name="Google Shape;284;p16">
            <a:extLst>
              <a:ext uri="{FF2B5EF4-FFF2-40B4-BE49-F238E27FC236}">
                <a16:creationId xmlns:a16="http://schemas.microsoft.com/office/drawing/2014/main" id="{9D9F4A0A-05F9-031C-8BC2-641A75D77FEA}"/>
              </a:ext>
            </a:extLst>
          </p:cNvPr>
          <p:cNvSpPr txBox="1"/>
          <p:nvPr/>
        </p:nvSpPr>
        <p:spPr>
          <a:xfrm>
            <a:off x="8252852" y="3811978"/>
            <a:ext cx="3647645" cy="2339047"/>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600" b="1" kern="0" dirty="0">
                <a:solidFill>
                  <a:srgbClr val="000000"/>
                </a:solidFill>
                <a:latin typeface="DM Sans"/>
                <a:ea typeface="Calibri"/>
                <a:cs typeface="Calibri"/>
                <a:sym typeface="DM Sans"/>
              </a:rPr>
              <a:t>Monthly footfall = 500</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Conversion rate of unique pt’s 14%</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Annual subscribers = 3066</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Annual Revenue = £182,273</a:t>
            </a:r>
          </a:p>
          <a:p>
            <a:pPr defTabSz="1219170">
              <a:buClr>
                <a:srgbClr val="000000"/>
              </a:buClr>
              <a:defRPr/>
            </a:pPr>
            <a:endParaRPr sz="1600" kern="0" dirty="0">
              <a:solidFill>
                <a:srgbClr val="000000"/>
              </a:solidFill>
              <a:latin typeface="Calibri"/>
              <a:ea typeface="Calibri"/>
              <a:cs typeface="Calibri"/>
              <a:sym typeface="Calibri"/>
            </a:endParaRPr>
          </a:p>
          <a:p>
            <a:pPr algn="ctr" defTabSz="1219170">
              <a:buClr>
                <a:srgbClr val="000000"/>
              </a:buClr>
              <a:defRPr/>
            </a:pPr>
            <a:endParaRPr sz="1600" kern="0" dirty="0">
              <a:solidFill>
                <a:srgbClr val="000000"/>
              </a:solidFill>
              <a:latin typeface="Calibri"/>
              <a:ea typeface="Calibri"/>
              <a:cs typeface="Calibri"/>
              <a:sym typeface="Calibri"/>
            </a:endParaRPr>
          </a:p>
        </p:txBody>
      </p:sp>
      <p:sp>
        <p:nvSpPr>
          <p:cNvPr id="14" name="Google Shape;284;p16">
            <a:extLst>
              <a:ext uri="{FF2B5EF4-FFF2-40B4-BE49-F238E27FC236}">
                <a16:creationId xmlns:a16="http://schemas.microsoft.com/office/drawing/2014/main" id="{A8F5D0BB-2B2F-099B-1EF1-0809689DACCD}"/>
              </a:ext>
            </a:extLst>
          </p:cNvPr>
          <p:cNvSpPr txBox="1"/>
          <p:nvPr/>
        </p:nvSpPr>
        <p:spPr>
          <a:xfrm>
            <a:off x="4337898" y="3811978"/>
            <a:ext cx="3647645" cy="2339047"/>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600" b="1" kern="0" dirty="0">
                <a:solidFill>
                  <a:srgbClr val="000000"/>
                </a:solidFill>
                <a:latin typeface="DM Sans"/>
                <a:ea typeface="Calibri"/>
                <a:cs typeface="Calibri"/>
                <a:sym typeface="DM Sans"/>
              </a:rPr>
              <a:t>Monthly footfall = 500</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Conversion rate of unique pt’s 14%</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Annual subscribers = 1022</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Annual Revenue = £60,757</a:t>
            </a:r>
          </a:p>
          <a:p>
            <a:pPr defTabSz="1219170">
              <a:buClr>
                <a:srgbClr val="000000"/>
              </a:buClr>
              <a:defRPr/>
            </a:pPr>
            <a:endParaRPr sz="1600" kern="0" dirty="0">
              <a:solidFill>
                <a:srgbClr val="000000"/>
              </a:solidFill>
              <a:latin typeface="Calibri"/>
              <a:ea typeface="Calibri"/>
              <a:cs typeface="Calibri"/>
              <a:sym typeface="Calibri"/>
            </a:endParaRPr>
          </a:p>
          <a:p>
            <a:pPr algn="ctr" defTabSz="1219170">
              <a:buClr>
                <a:srgbClr val="000000"/>
              </a:buClr>
              <a:defRPr/>
            </a:pPr>
            <a:endParaRPr sz="1600" kern="0" dirty="0">
              <a:solidFill>
                <a:srgbClr val="000000"/>
              </a:solidFill>
              <a:latin typeface="Calibri"/>
              <a:ea typeface="Calibri"/>
              <a:cs typeface="Calibri"/>
              <a:sym typeface="Calibri"/>
            </a:endParaRPr>
          </a:p>
        </p:txBody>
      </p:sp>
      <p:sp>
        <p:nvSpPr>
          <p:cNvPr id="284" name="Google Shape;284;p16">
            <a:extLst>
              <a:ext uri="{FF2B5EF4-FFF2-40B4-BE49-F238E27FC236}">
                <a16:creationId xmlns:a16="http://schemas.microsoft.com/office/drawing/2014/main" id="{A2FA3876-FF2E-EC91-A38B-F6695A73E941}"/>
              </a:ext>
            </a:extLst>
          </p:cNvPr>
          <p:cNvSpPr txBox="1"/>
          <p:nvPr/>
        </p:nvSpPr>
        <p:spPr>
          <a:xfrm>
            <a:off x="291503" y="3896261"/>
            <a:ext cx="3647645" cy="2339047"/>
          </a:xfrm>
          <a:prstGeom prst="rect">
            <a:avLst/>
          </a:prstGeom>
          <a:noFill/>
          <a:ln>
            <a:noFill/>
          </a:ln>
        </p:spPr>
        <p:txBody>
          <a:bodyPr spcFirstLastPara="1" wrap="square" lIns="121900" tIns="60933" rIns="121900" bIns="60933" anchor="t" anchorCtr="0">
            <a:spAutoFit/>
          </a:bodyPr>
          <a:lstStyle/>
          <a:p>
            <a:pPr defTabSz="1219170">
              <a:buClr>
                <a:srgbClr val="000000"/>
              </a:buClr>
              <a:defRPr/>
            </a:pPr>
            <a:r>
              <a:rPr lang="en-GB" sz="1600" b="1" kern="0" dirty="0">
                <a:solidFill>
                  <a:srgbClr val="000000"/>
                </a:solidFill>
                <a:latin typeface="DM Sans"/>
                <a:ea typeface="Calibri"/>
                <a:cs typeface="Calibri"/>
                <a:sym typeface="DM Sans"/>
              </a:rPr>
              <a:t>Monthly footfall = 500</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Conversion rate of unique pt’s 14%</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Annual subscribers = 204</a:t>
            </a:r>
          </a:p>
          <a:p>
            <a:pPr defTabSz="1219170">
              <a:buClr>
                <a:srgbClr val="000000"/>
              </a:buClr>
              <a:defRPr/>
            </a:pPr>
            <a:endParaRPr lang="en-GB" sz="1600" b="1" kern="0" dirty="0">
              <a:solidFill>
                <a:srgbClr val="000000"/>
              </a:solidFill>
              <a:latin typeface="DM Sans"/>
              <a:ea typeface="Calibri"/>
              <a:cs typeface="Calibri"/>
              <a:sym typeface="DM Sans"/>
            </a:endParaRPr>
          </a:p>
          <a:p>
            <a:pPr defTabSz="1219170">
              <a:buClr>
                <a:srgbClr val="000000"/>
              </a:buClr>
              <a:defRPr/>
            </a:pPr>
            <a:r>
              <a:rPr lang="en-GB" sz="1600" b="1" kern="0" dirty="0">
                <a:solidFill>
                  <a:srgbClr val="000000"/>
                </a:solidFill>
                <a:latin typeface="DM Sans"/>
                <a:ea typeface="Calibri"/>
                <a:cs typeface="Calibri"/>
                <a:sym typeface="DM Sans"/>
              </a:rPr>
              <a:t>Annual Revenue = £12,151</a:t>
            </a:r>
          </a:p>
          <a:p>
            <a:pPr defTabSz="1219170">
              <a:buClr>
                <a:srgbClr val="000000"/>
              </a:buClr>
              <a:defRPr/>
            </a:pPr>
            <a:endParaRPr sz="1600" kern="0" dirty="0">
              <a:solidFill>
                <a:srgbClr val="000000"/>
              </a:solidFill>
              <a:latin typeface="Calibri"/>
              <a:ea typeface="Calibri"/>
              <a:cs typeface="Calibri"/>
              <a:sym typeface="Calibri"/>
            </a:endParaRPr>
          </a:p>
          <a:p>
            <a:pPr algn="ctr" defTabSz="1219170">
              <a:buClr>
                <a:srgbClr val="000000"/>
              </a:buClr>
              <a:defRPr/>
            </a:pPr>
            <a:endParaRPr sz="1600" kern="0" dirty="0">
              <a:solidFill>
                <a:srgbClr val="000000"/>
              </a:solidFill>
              <a:latin typeface="Calibri"/>
              <a:ea typeface="Calibri"/>
              <a:cs typeface="Calibri"/>
              <a:sym typeface="Calibri"/>
            </a:endParaRPr>
          </a:p>
        </p:txBody>
      </p:sp>
      <p:sp>
        <p:nvSpPr>
          <p:cNvPr id="282" name="Google Shape;282;p16">
            <a:extLst>
              <a:ext uri="{FF2B5EF4-FFF2-40B4-BE49-F238E27FC236}">
                <a16:creationId xmlns:a16="http://schemas.microsoft.com/office/drawing/2014/main" id="{955EFFBC-6963-56E8-6226-15DE7F9DAF2E}"/>
              </a:ext>
            </a:extLst>
          </p:cNvPr>
          <p:cNvSpPr/>
          <p:nvPr/>
        </p:nvSpPr>
        <p:spPr>
          <a:xfrm>
            <a:off x="263515" y="3239868"/>
            <a:ext cx="3341775" cy="256381"/>
          </a:xfrm>
          <a:prstGeom prst="rect">
            <a:avLst/>
          </a:prstGeom>
          <a:noFill/>
          <a:ln>
            <a:noFill/>
          </a:ln>
        </p:spPr>
        <p:txBody>
          <a:bodyPr spcFirstLastPara="1" wrap="square" lIns="121900" tIns="60933" rIns="121900" bIns="60933" anchor="ctr" anchorCtr="0">
            <a:noAutofit/>
          </a:bodyPr>
          <a:lstStyle/>
          <a:p>
            <a:pPr defTabSz="1219170">
              <a:lnSpc>
                <a:spcPct val="85500"/>
              </a:lnSpc>
              <a:buClr>
                <a:srgbClr val="1EA34B"/>
              </a:buClr>
              <a:buSzPts val="2000"/>
              <a:defRPr/>
            </a:pPr>
            <a:r>
              <a:rPr lang="en-GB" sz="1733" b="1" kern="0" dirty="0">
                <a:solidFill>
                  <a:srgbClr val="1EA34B"/>
                </a:solidFill>
                <a:latin typeface="DM Sans"/>
                <a:ea typeface="DM Sans"/>
                <a:cs typeface="DM Sans"/>
                <a:sym typeface="DM Sans"/>
              </a:rPr>
              <a:t>Pharmacy network count of </a:t>
            </a:r>
          </a:p>
          <a:p>
            <a:pPr defTabSz="1219170">
              <a:lnSpc>
                <a:spcPct val="85500"/>
              </a:lnSpc>
              <a:buClr>
                <a:srgbClr val="1EA34B"/>
              </a:buClr>
              <a:buSzPts val="2000"/>
              <a:defRPr/>
            </a:pPr>
            <a:r>
              <a:rPr lang="en-GB" sz="1733" b="1" kern="0" dirty="0">
                <a:solidFill>
                  <a:srgbClr val="1EA34B"/>
                </a:solidFill>
                <a:latin typeface="DM Sans"/>
                <a:ea typeface="DM Sans"/>
                <a:cs typeface="DM Sans"/>
                <a:sym typeface="DM Sans"/>
              </a:rPr>
              <a:t>1</a:t>
            </a:r>
            <a:endParaRPr sz="1733" kern="0" dirty="0">
              <a:solidFill>
                <a:srgbClr val="1EA34B"/>
              </a:solidFill>
              <a:latin typeface="DM Sans"/>
              <a:ea typeface="DM Sans"/>
              <a:cs typeface="DM Sans"/>
              <a:sym typeface="DM Sans"/>
            </a:endParaRPr>
          </a:p>
        </p:txBody>
      </p:sp>
    </p:spTree>
    <p:extLst>
      <p:ext uri="{BB962C8B-B14F-4D97-AF65-F5344CB8AC3E}">
        <p14:creationId xmlns:p14="http://schemas.microsoft.com/office/powerpoint/2010/main" val="2541568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AF9"/>
        </a:solidFill>
        <a:effectLst/>
      </p:bgPr>
    </p:bg>
    <p:spTree>
      <p:nvGrpSpPr>
        <p:cNvPr id="1" name=""/>
        <p:cNvGrpSpPr/>
        <p:nvPr/>
      </p:nvGrpSpPr>
      <p:grpSpPr>
        <a:xfrm>
          <a:off x="0" y="0"/>
          <a:ext cx="0" cy="0"/>
          <a:chOff x="0" y="0"/>
          <a:chExt cx="0" cy="0"/>
        </a:xfrm>
      </p:grpSpPr>
      <p:sp>
        <p:nvSpPr>
          <p:cNvPr id="2" name="Text 0"/>
          <p:cNvSpPr/>
          <p:nvPr/>
        </p:nvSpPr>
        <p:spPr>
          <a:xfrm>
            <a:off x="254000" y="228601"/>
            <a:ext cx="10591800" cy="368300"/>
          </a:xfrm>
          <a:prstGeom prst="rect">
            <a:avLst/>
          </a:prstGeom>
          <a:noFill/>
          <a:ln/>
        </p:spPr>
        <p:txBody>
          <a:bodyPr wrap="square" rtlCol="0" anchor="ctr"/>
          <a:lstStyle/>
          <a:p>
            <a:pPr defTabSz="1219170">
              <a:lnSpc>
                <a:spcPts val="2880"/>
              </a:lnSpc>
            </a:pPr>
            <a:r>
              <a:rPr lang="en-US" sz="2400" b="1" kern="0" spc="-48" dirty="0">
                <a:solidFill>
                  <a:srgbClr val="01240E">
                    <a:alpha val="99000"/>
                  </a:srgbClr>
                </a:solidFill>
                <a:latin typeface="DM Sans" pitchFamily="34" charset="0"/>
                <a:ea typeface="DM Sans" pitchFamily="34" charset="-122"/>
                <a:cs typeface="DM Sans" pitchFamily="34" charset="-120"/>
              </a:rPr>
              <a:t>Supporting your pharmacy to promote Virty</a:t>
            </a:r>
            <a:endParaRPr lang="en-US" sz="2400" dirty="0">
              <a:solidFill>
                <a:prstClr val="black"/>
              </a:solidFill>
              <a:latin typeface="Calibri" panose="020F0502020204030204"/>
            </a:endParaRPr>
          </a:p>
        </p:txBody>
      </p:sp>
      <p:sp>
        <p:nvSpPr>
          <p:cNvPr id="3" name="Shape 1"/>
          <p:cNvSpPr/>
          <p:nvPr/>
        </p:nvSpPr>
        <p:spPr>
          <a:xfrm>
            <a:off x="355600" y="774700"/>
            <a:ext cx="11480800" cy="1390651"/>
          </a:xfrm>
          <a:prstGeom prst="roundRect">
            <a:avLst>
              <a:gd name="adj" fmla="val 21041"/>
            </a:avLst>
          </a:prstGeom>
          <a:solidFill>
            <a:schemeClr val="bg1"/>
          </a:solidFill>
          <a:ln>
            <a:solidFill>
              <a:schemeClr val="bg2"/>
            </a:solidFill>
          </a:ln>
        </p:spPr>
        <p:txBody>
          <a:bodyPr/>
          <a:lstStyle/>
          <a:p>
            <a:pPr defTabSz="1219170"/>
            <a:endParaRPr lang="en-GB" sz="2400">
              <a:solidFill>
                <a:prstClr val="black"/>
              </a:solidFill>
              <a:latin typeface="Calibri" panose="020F0502020204030204"/>
            </a:endParaRPr>
          </a:p>
        </p:txBody>
      </p:sp>
      <p:sp>
        <p:nvSpPr>
          <p:cNvPr id="4" name="Text 2"/>
          <p:cNvSpPr/>
          <p:nvPr/>
        </p:nvSpPr>
        <p:spPr>
          <a:xfrm>
            <a:off x="558800" y="977901"/>
            <a:ext cx="2508251" cy="317500"/>
          </a:xfrm>
          <a:prstGeom prst="rect">
            <a:avLst/>
          </a:prstGeom>
          <a:noFill/>
          <a:ln/>
        </p:spPr>
        <p:txBody>
          <a:bodyPr wrap="square" rtlCol="0" anchor="ctr"/>
          <a:lstStyle/>
          <a:p>
            <a:pPr defTabSz="1219170">
              <a:lnSpc>
                <a:spcPts val="2508"/>
              </a:lnSpc>
            </a:pPr>
            <a:r>
              <a:rPr lang="en-US" sz="1900" b="1" kern="0" spc="-37" dirty="0">
                <a:solidFill>
                  <a:srgbClr val="01240E">
                    <a:alpha val="99000"/>
                  </a:srgbClr>
                </a:solidFill>
                <a:latin typeface="DM Sans" pitchFamily="34" charset="0"/>
                <a:ea typeface="DM Sans" pitchFamily="34" charset="-122"/>
                <a:cs typeface="DM Sans" pitchFamily="34" charset="-120"/>
              </a:rPr>
              <a:t>What we provide</a:t>
            </a:r>
            <a:endParaRPr lang="en-US" sz="1900" dirty="0">
              <a:solidFill>
                <a:prstClr val="black"/>
              </a:solidFill>
              <a:latin typeface="Calibri" panose="020F0502020204030204"/>
            </a:endParaRPr>
          </a:p>
        </p:txBody>
      </p:sp>
      <p:sp>
        <p:nvSpPr>
          <p:cNvPr id="5" name="Text 3"/>
          <p:cNvSpPr/>
          <p:nvPr/>
        </p:nvSpPr>
        <p:spPr>
          <a:xfrm>
            <a:off x="558800" y="1422401"/>
            <a:ext cx="10591800" cy="469900"/>
          </a:xfrm>
          <a:prstGeom prst="rect">
            <a:avLst/>
          </a:prstGeom>
          <a:noFill/>
          <a:ln/>
        </p:spPr>
        <p:txBody>
          <a:bodyPr wrap="square" rtlCol="0" anchor="ctr"/>
          <a:lstStyle/>
          <a:p>
            <a:pPr defTabSz="1219170">
              <a:lnSpc>
                <a:spcPts val="1848"/>
              </a:lnSpc>
            </a:pPr>
            <a:r>
              <a:rPr lang="en-US" sz="1400" kern="0" spc="-28" dirty="0">
                <a:solidFill>
                  <a:srgbClr val="01240E">
                    <a:alpha val="99000"/>
                  </a:srgbClr>
                </a:solidFill>
                <a:latin typeface="DM Sans" pitchFamily="34" charset="0"/>
                <a:ea typeface="DM Sans" pitchFamily="34" charset="-122"/>
                <a:cs typeface="DM Sans" pitchFamily="34" charset="-120"/>
              </a:rPr>
              <a:t>Virtually UK supports hyper-local, pharmacy-led marketing tailored to your community, patient demographics and growth ambitions. We are here to ensure your private services reach the patients who need them.</a:t>
            </a:r>
            <a:endParaRPr lang="en-US" sz="1400" dirty="0">
              <a:solidFill>
                <a:prstClr val="black"/>
              </a:solidFill>
              <a:latin typeface="Calibri" panose="020F0502020204030204"/>
            </a:endParaRPr>
          </a:p>
        </p:txBody>
      </p:sp>
      <p:sp>
        <p:nvSpPr>
          <p:cNvPr id="6" name="Shape 4"/>
          <p:cNvSpPr/>
          <p:nvPr/>
        </p:nvSpPr>
        <p:spPr>
          <a:xfrm>
            <a:off x="6248400" y="2374900"/>
            <a:ext cx="5588000" cy="3016251"/>
          </a:xfrm>
          <a:prstGeom prst="roundRect">
            <a:avLst>
              <a:gd name="adj" fmla="val 9701"/>
            </a:avLst>
          </a:prstGeom>
          <a:solidFill>
            <a:schemeClr val="bg1"/>
          </a:solidFill>
          <a:ln>
            <a:solidFill>
              <a:schemeClr val="bg2"/>
            </a:solidFill>
          </a:ln>
        </p:spPr>
        <p:txBody>
          <a:bodyPr/>
          <a:lstStyle/>
          <a:p>
            <a:pPr defTabSz="1219170"/>
            <a:endParaRPr lang="en-GB" sz="2400">
              <a:solidFill>
                <a:prstClr val="black"/>
              </a:solidFill>
              <a:latin typeface="Calibri" panose="020F0502020204030204"/>
            </a:endParaRPr>
          </a:p>
        </p:txBody>
      </p:sp>
      <p:sp>
        <p:nvSpPr>
          <p:cNvPr id="7" name="Text 5"/>
          <p:cNvSpPr/>
          <p:nvPr/>
        </p:nvSpPr>
        <p:spPr>
          <a:xfrm>
            <a:off x="6451600" y="2578101"/>
            <a:ext cx="5791200" cy="292100"/>
          </a:xfrm>
          <a:prstGeom prst="rect">
            <a:avLst/>
          </a:prstGeom>
          <a:noFill/>
          <a:ln/>
        </p:spPr>
        <p:txBody>
          <a:bodyPr wrap="square" rtlCol="0" anchor="ctr"/>
          <a:lstStyle/>
          <a:p>
            <a:pPr defTabSz="1219170">
              <a:lnSpc>
                <a:spcPts val="2280"/>
              </a:lnSpc>
            </a:pPr>
            <a:r>
              <a:rPr lang="en-US" sz="1900" b="1" kern="0" spc="-37" dirty="0">
                <a:solidFill>
                  <a:srgbClr val="01240E">
                    <a:alpha val="99000"/>
                  </a:srgbClr>
                </a:solidFill>
                <a:latin typeface="DM Sans" pitchFamily="34" charset="0"/>
                <a:ea typeface="DM Sans" pitchFamily="34" charset="-122"/>
                <a:cs typeface="DM Sans" pitchFamily="34" charset="-120"/>
              </a:rPr>
              <a:t>Why this matters</a:t>
            </a:r>
            <a:endParaRPr lang="en-US" sz="1900" dirty="0">
              <a:solidFill>
                <a:prstClr val="black"/>
              </a:solidFill>
              <a:latin typeface="Calibri" panose="020F0502020204030204"/>
            </a:endParaRPr>
          </a:p>
        </p:txBody>
      </p:sp>
      <p:sp>
        <p:nvSpPr>
          <p:cNvPr id="8" name="Shape 6"/>
          <p:cNvSpPr/>
          <p:nvPr/>
        </p:nvSpPr>
        <p:spPr>
          <a:xfrm>
            <a:off x="6451600" y="2997200"/>
            <a:ext cx="5181600" cy="2184400"/>
          </a:xfrm>
          <a:prstGeom prst="rect">
            <a:avLst/>
          </a:prstGeom>
          <a:noFill/>
          <a:ln/>
        </p:spPr>
        <p:txBody>
          <a:bodyPr/>
          <a:lstStyle/>
          <a:p>
            <a:pPr defTabSz="1219170"/>
            <a:endParaRPr lang="en-GB" sz="2400">
              <a:solidFill>
                <a:prstClr val="black"/>
              </a:solidFill>
              <a:latin typeface="Calibri" panose="020F0502020204030204"/>
            </a:endParaRPr>
          </a:p>
        </p:txBody>
      </p:sp>
      <p:sp>
        <p:nvSpPr>
          <p:cNvPr id="9" name="Shape 7"/>
          <p:cNvSpPr/>
          <p:nvPr/>
        </p:nvSpPr>
        <p:spPr>
          <a:xfrm>
            <a:off x="6451600" y="2997200"/>
            <a:ext cx="5181600" cy="2184400"/>
          </a:xfrm>
          <a:prstGeom prst="rect">
            <a:avLst/>
          </a:prstGeom>
          <a:noFill/>
          <a:ln/>
        </p:spPr>
        <p:txBody>
          <a:bodyPr/>
          <a:lstStyle/>
          <a:p>
            <a:pPr defTabSz="1219170"/>
            <a:endParaRPr lang="en-GB" sz="2400">
              <a:solidFill>
                <a:prstClr val="black"/>
              </a:solidFill>
              <a:latin typeface="Calibri" panose="020F0502020204030204"/>
            </a:endParaRPr>
          </a:p>
        </p:txBody>
      </p:sp>
      <p:sp>
        <p:nvSpPr>
          <p:cNvPr id="10" name="Shape 8"/>
          <p:cNvSpPr/>
          <p:nvPr/>
        </p:nvSpPr>
        <p:spPr>
          <a:xfrm>
            <a:off x="6451600" y="2997200"/>
            <a:ext cx="5181600" cy="2794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11" name="Image 0" descr="preencoded.png"/>
          <p:cNvPicPr>
            <a:picLocks noChangeAspect="1"/>
          </p:cNvPicPr>
          <p:nvPr/>
        </p:nvPicPr>
        <p:blipFill>
          <a:blip r:embed="rId3"/>
          <a:stretch>
            <a:fillRect/>
          </a:stretch>
        </p:blipFill>
        <p:spPr>
          <a:xfrm>
            <a:off x="6451600" y="2997200"/>
            <a:ext cx="127000" cy="279400"/>
          </a:xfrm>
          <a:prstGeom prst="rect">
            <a:avLst/>
          </a:prstGeom>
        </p:spPr>
      </p:pic>
      <p:sp>
        <p:nvSpPr>
          <p:cNvPr id="12" name="Text 9"/>
          <p:cNvSpPr/>
          <p:nvPr/>
        </p:nvSpPr>
        <p:spPr>
          <a:xfrm>
            <a:off x="6680200" y="2997200"/>
            <a:ext cx="5562600" cy="2286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Drives sustainable growth</a:t>
            </a:r>
            <a:endParaRPr lang="en-US" sz="1400" dirty="0">
              <a:solidFill>
                <a:prstClr val="black"/>
              </a:solidFill>
              <a:latin typeface="Calibri" panose="020F0502020204030204"/>
            </a:endParaRPr>
          </a:p>
        </p:txBody>
      </p:sp>
      <p:sp>
        <p:nvSpPr>
          <p:cNvPr id="13" name="Shape 10"/>
          <p:cNvSpPr/>
          <p:nvPr/>
        </p:nvSpPr>
        <p:spPr>
          <a:xfrm>
            <a:off x="6451600" y="3429000"/>
            <a:ext cx="5181600" cy="2794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14" name="Image 1" descr="preencoded.png"/>
          <p:cNvPicPr>
            <a:picLocks noChangeAspect="1"/>
          </p:cNvPicPr>
          <p:nvPr/>
        </p:nvPicPr>
        <p:blipFill>
          <a:blip r:embed="rId3"/>
          <a:stretch>
            <a:fillRect/>
          </a:stretch>
        </p:blipFill>
        <p:spPr>
          <a:xfrm>
            <a:off x="6451600" y="3429000"/>
            <a:ext cx="127000" cy="279400"/>
          </a:xfrm>
          <a:prstGeom prst="rect">
            <a:avLst/>
          </a:prstGeom>
        </p:spPr>
      </p:pic>
      <p:sp>
        <p:nvSpPr>
          <p:cNvPr id="15" name="Text 11"/>
          <p:cNvSpPr/>
          <p:nvPr/>
        </p:nvSpPr>
        <p:spPr>
          <a:xfrm>
            <a:off x="6680201" y="3429000"/>
            <a:ext cx="5422900" cy="2286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Increases footfall and repeat engagement</a:t>
            </a:r>
            <a:endParaRPr lang="en-US" sz="1400" dirty="0">
              <a:solidFill>
                <a:prstClr val="black"/>
              </a:solidFill>
              <a:latin typeface="Calibri" panose="020F0502020204030204"/>
            </a:endParaRPr>
          </a:p>
        </p:txBody>
      </p:sp>
      <p:sp>
        <p:nvSpPr>
          <p:cNvPr id="16" name="Shape 12"/>
          <p:cNvSpPr/>
          <p:nvPr/>
        </p:nvSpPr>
        <p:spPr>
          <a:xfrm>
            <a:off x="6451601" y="3860800"/>
            <a:ext cx="4991100" cy="2794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17" name="Image 2" descr="preencoded.png"/>
          <p:cNvPicPr>
            <a:picLocks noChangeAspect="1"/>
          </p:cNvPicPr>
          <p:nvPr/>
        </p:nvPicPr>
        <p:blipFill>
          <a:blip r:embed="rId3"/>
          <a:stretch>
            <a:fillRect/>
          </a:stretch>
        </p:blipFill>
        <p:spPr>
          <a:xfrm>
            <a:off x="6451600" y="3860800"/>
            <a:ext cx="127000" cy="279400"/>
          </a:xfrm>
          <a:prstGeom prst="rect">
            <a:avLst/>
          </a:prstGeom>
        </p:spPr>
      </p:pic>
      <p:sp>
        <p:nvSpPr>
          <p:cNvPr id="18" name="Text 13"/>
          <p:cNvSpPr/>
          <p:nvPr/>
        </p:nvSpPr>
        <p:spPr>
          <a:xfrm>
            <a:off x="6680201" y="3860800"/>
            <a:ext cx="5372100" cy="2286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Enhances your pharmacy as a trusted local health hub</a:t>
            </a:r>
            <a:endParaRPr lang="en-US" sz="1400" dirty="0">
              <a:solidFill>
                <a:prstClr val="black"/>
              </a:solidFill>
              <a:latin typeface="Calibri" panose="020F0502020204030204"/>
            </a:endParaRPr>
          </a:p>
        </p:txBody>
      </p:sp>
      <p:sp>
        <p:nvSpPr>
          <p:cNvPr id="19" name="Shape 14"/>
          <p:cNvSpPr/>
          <p:nvPr/>
        </p:nvSpPr>
        <p:spPr>
          <a:xfrm>
            <a:off x="6451601" y="4292600"/>
            <a:ext cx="4991100" cy="2794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20" name="Image 3" descr="preencoded.png"/>
          <p:cNvPicPr>
            <a:picLocks noChangeAspect="1"/>
          </p:cNvPicPr>
          <p:nvPr/>
        </p:nvPicPr>
        <p:blipFill>
          <a:blip r:embed="rId3"/>
          <a:stretch>
            <a:fillRect/>
          </a:stretch>
        </p:blipFill>
        <p:spPr>
          <a:xfrm>
            <a:off x="6451600" y="4292600"/>
            <a:ext cx="127000" cy="279400"/>
          </a:xfrm>
          <a:prstGeom prst="rect">
            <a:avLst/>
          </a:prstGeom>
        </p:spPr>
      </p:pic>
      <p:sp>
        <p:nvSpPr>
          <p:cNvPr id="21" name="Text 15"/>
          <p:cNvSpPr/>
          <p:nvPr/>
        </p:nvSpPr>
        <p:spPr>
          <a:xfrm>
            <a:off x="6680201" y="4292600"/>
            <a:ext cx="5372100" cy="2286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Ensures marketing is relevant, ethical and patient centered</a:t>
            </a:r>
            <a:endParaRPr lang="en-US" sz="1400" dirty="0">
              <a:solidFill>
                <a:prstClr val="black"/>
              </a:solidFill>
              <a:latin typeface="Calibri" panose="020F0502020204030204"/>
            </a:endParaRPr>
          </a:p>
        </p:txBody>
      </p:sp>
      <p:sp>
        <p:nvSpPr>
          <p:cNvPr id="22" name="Shape 16"/>
          <p:cNvSpPr/>
          <p:nvPr/>
        </p:nvSpPr>
        <p:spPr>
          <a:xfrm>
            <a:off x="6451601" y="4724400"/>
            <a:ext cx="4991100" cy="4572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23" name="Image 4" descr="preencoded.png"/>
          <p:cNvPicPr>
            <a:picLocks noChangeAspect="1"/>
          </p:cNvPicPr>
          <p:nvPr/>
        </p:nvPicPr>
        <p:blipFill>
          <a:blip r:embed="rId3"/>
          <a:stretch>
            <a:fillRect/>
          </a:stretch>
        </p:blipFill>
        <p:spPr>
          <a:xfrm>
            <a:off x="6451600" y="4724400"/>
            <a:ext cx="127000" cy="279400"/>
          </a:xfrm>
          <a:prstGeom prst="rect">
            <a:avLst/>
          </a:prstGeom>
        </p:spPr>
      </p:pic>
      <p:sp>
        <p:nvSpPr>
          <p:cNvPr id="24" name="Text 17"/>
          <p:cNvSpPr/>
          <p:nvPr/>
        </p:nvSpPr>
        <p:spPr>
          <a:xfrm>
            <a:off x="6680201" y="4724400"/>
            <a:ext cx="5372100" cy="4572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Marketing taken care of - spend less time on promotion, </a:t>
            </a:r>
          </a:p>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more time on growing your business and delivering care</a:t>
            </a:r>
            <a:endParaRPr lang="en-US" sz="1400" dirty="0">
              <a:solidFill>
                <a:prstClr val="black"/>
              </a:solidFill>
              <a:latin typeface="Calibri" panose="020F0502020204030204"/>
            </a:endParaRPr>
          </a:p>
        </p:txBody>
      </p:sp>
      <p:sp>
        <p:nvSpPr>
          <p:cNvPr id="25" name="Shape 18"/>
          <p:cNvSpPr/>
          <p:nvPr/>
        </p:nvSpPr>
        <p:spPr>
          <a:xfrm>
            <a:off x="355599" y="2305051"/>
            <a:ext cx="5626100" cy="4152900"/>
          </a:xfrm>
          <a:prstGeom prst="roundRect">
            <a:avLst>
              <a:gd name="adj" fmla="val 7046"/>
            </a:avLst>
          </a:prstGeom>
          <a:solidFill>
            <a:schemeClr val="bg1"/>
          </a:solidFill>
          <a:ln>
            <a:solidFill>
              <a:schemeClr val="bg2"/>
            </a:solidFill>
          </a:ln>
        </p:spPr>
        <p:txBody>
          <a:bodyPr/>
          <a:lstStyle/>
          <a:p>
            <a:pPr defTabSz="1219170"/>
            <a:endParaRPr lang="en-GB" sz="2400">
              <a:solidFill>
                <a:prstClr val="black"/>
              </a:solidFill>
              <a:latin typeface="Calibri" panose="020F0502020204030204"/>
            </a:endParaRPr>
          </a:p>
        </p:txBody>
      </p:sp>
      <p:sp>
        <p:nvSpPr>
          <p:cNvPr id="26" name="Text 19"/>
          <p:cNvSpPr/>
          <p:nvPr/>
        </p:nvSpPr>
        <p:spPr>
          <a:xfrm>
            <a:off x="558800" y="2508250"/>
            <a:ext cx="3244851" cy="292100"/>
          </a:xfrm>
          <a:prstGeom prst="rect">
            <a:avLst/>
          </a:prstGeom>
          <a:noFill/>
          <a:ln/>
        </p:spPr>
        <p:txBody>
          <a:bodyPr wrap="square" rtlCol="0" anchor="ctr"/>
          <a:lstStyle/>
          <a:p>
            <a:pPr defTabSz="1219170">
              <a:lnSpc>
                <a:spcPts val="2280"/>
              </a:lnSpc>
            </a:pPr>
            <a:r>
              <a:rPr lang="en-US" sz="1900" b="1" kern="0" spc="-37" dirty="0">
                <a:solidFill>
                  <a:srgbClr val="01240E">
                    <a:alpha val="99000"/>
                  </a:srgbClr>
                </a:solidFill>
                <a:latin typeface="DM Sans" pitchFamily="34" charset="0"/>
                <a:ea typeface="DM Sans" pitchFamily="34" charset="-122"/>
                <a:cs typeface="DM Sans" pitchFamily="34" charset="-120"/>
              </a:rPr>
              <a:t>This includes</a:t>
            </a:r>
            <a:endParaRPr lang="en-US" sz="1900" dirty="0">
              <a:solidFill>
                <a:prstClr val="black"/>
              </a:solidFill>
              <a:latin typeface="Calibri" panose="020F0502020204030204"/>
            </a:endParaRPr>
          </a:p>
        </p:txBody>
      </p:sp>
      <p:sp>
        <p:nvSpPr>
          <p:cNvPr id="27" name="Shape 20"/>
          <p:cNvSpPr/>
          <p:nvPr/>
        </p:nvSpPr>
        <p:spPr>
          <a:xfrm>
            <a:off x="558800" y="2927351"/>
            <a:ext cx="5181600" cy="3327400"/>
          </a:xfrm>
          <a:prstGeom prst="rect">
            <a:avLst/>
          </a:prstGeom>
          <a:noFill/>
          <a:ln/>
        </p:spPr>
        <p:txBody>
          <a:bodyPr/>
          <a:lstStyle/>
          <a:p>
            <a:pPr defTabSz="1219170"/>
            <a:endParaRPr lang="en-GB" sz="2400">
              <a:solidFill>
                <a:prstClr val="black"/>
              </a:solidFill>
              <a:latin typeface="Calibri" panose="020F0502020204030204"/>
            </a:endParaRPr>
          </a:p>
        </p:txBody>
      </p:sp>
      <p:sp>
        <p:nvSpPr>
          <p:cNvPr id="28" name="Shape 21"/>
          <p:cNvSpPr/>
          <p:nvPr/>
        </p:nvSpPr>
        <p:spPr>
          <a:xfrm>
            <a:off x="558800" y="2927351"/>
            <a:ext cx="5181600" cy="3327400"/>
          </a:xfrm>
          <a:prstGeom prst="rect">
            <a:avLst/>
          </a:prstGeom>
          <a:noFill/>
          <a:ln/>
        </p:spPr>
        <p:txBody>
          <a:bodyPr/>
          <a:lstStyle/>
          <a:p>
            <a:pPr defTabSz="1219170"/>
            <a:endParaRPr lang="en-GB" sz="2400">
              <a:solidFill>
                <a:prstClr val="black"/>
              </a:solidFill>
              <a:latin typeface="Calibri" panose="020F0502020204030204"/>
            </a:endParaRPr>
          </a:p>
        </p:txBody>
      </p:sp>
      <p:sp>
        <p:nvSpPr>
          <p:cNvPr id="29" name="Shape 22"/>
          <p:cNvSpPr/>
          <p:nvPr/>
        </p:nvSpPr>
        <p:spPr>
          <a:xfrm>
            <a:off x="558800" y="2927351"/>
            <a:ext cx="5181600" cy="2794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30" name="Image 5" descr="preencoded.png"/>
          <p:cNvPicPr>
            <a:picLocks noChangeAspect="1"/>
          </p:cNvPicPr>
          <p:nvPr/>
        </p:nvPicPr>
        <p:blipFill>
          <a:blip r:embed="rId3"/>
          <a:stretch>
            <a:fillRect/>
          </a:stretch>
        </p:blipFill>
        <p:spPr>
          <a:xfrm>
            <a:off x="558800" y="2927351"/>
            <a:ext cx="127000" cy="279400"/>
          </a:xfrm>
          <a:prstGeom prst="rect">
            <a:avLst/>
          </a:prstGeom>
        </p:spPr>
      </p:pic>
      <p:sp>
        <p:nvSpPr>
          <p:cNvPr id="31" name="Text 23"/>
          <p:cNvSpPr/>
          <p:nvPr/>
        </p:nvSpPr>
        <p:spPr>
          <a:xfrm>
            <a:off x="787400" y="2927351"/>
            <a:ext cx="5562600" cy="2286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Local campaign planning: to identify priority patient groups</a:t>
            </a:r>
            <a:endParaRPr lang="en-US" sz="1400" dirty="0">
              <a:solidFill>
                <a:prstClr val="black"/>
              </a:solidFill>
              <a:latin typeface="Calibri" panose="020F0502020204030204"/>
            </a:endParaRPr>
          </a:p>
        </p:txBody>
      </p:sp>
      <p:sp>
        <p:nvSpPr>
          <p:cNvPr id="32" name="Shape 24"/>
          <p:cNvSpPr/>
          <p:nvPr/>
        </p:nvSpPr>
        <p:spPr>
          <a:xfrm>
            <a:off x="558800" y="3359151"/>
            <a:ext cx="5181600" cy="4572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33" name="Image 6" descr="preencoded.png"/>
          <p:cNvPicPr>
            <a:picLocks noChangeAspect="1"/>
          </p:cNvPicPr>
          <p:nvPr/>
        </p:nvPicPr>
        <p:blipFill>
          <a:blip r:embed="rId3"/>
          <a:stretch>
            <a:fillRect/>
          </a:stretch>
        </p:blipFill>
        <p:spPr>
          <a:xfrm>
            <a:off x="558800" y="3359151"/>
            <a:ext cx="127000" cy="279400"/>
          </a:xfrm>
          <a:prstGeom prst="rect">
            <a:avLst/>
          </a:prstGeom>
        </p:spPr>
      </p:pic>
      <p:sp>
        <p:nvSpPr>
          <p:cNvPr id="34" name="Text 25"/>
          <p:cNvSpPr/>
          <p:nvPr/>
        </p:nvSpPr>
        <p:spPr>
          <a:xfrm>
            <a:off x="787401" y="3359151"/>
            <a:ext cx="5422900" cy="4572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Pharmacy branded marketing assets: social posts, posters, window visuals and leaflets</a:t>
            </a:r>
            <a:endParaRPr lang="en-US" sz="1400" dirty="0">
              <a:solidFill>
                <a:prstClr val="black"/>
              </a:solidFill>
              <a:latin typeface="Calibri" panose="020F0502020204030204"/>
            </a:endParaRPr>
          </a:p>
        </p:txBody>
      </p:sp>
      <p:sp>
        <p:nvSpPr>
          <p:cNvPr id="35" name="Shape 26"/>
          <p:cNvSpPr/>
          <p:nvPr/>
        </p:nvSpPr>
        <p:spPr>
          <a:xfrm>
            <a:off x="558801" y="3968751"/>
            <a:ext cx="4991100" cy="4572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36" name="Image 7" descr="preencoded.png"/>
          <p:cNvPicPr>
            <a:picLocks noChangeAspect="1"/>
          </p:cNvPicPr>
          <p:nvPr/>
        </p:nvPicPr>
        <p:blipFill>
          <a:blip r:embed="rId3"/>
          <a:stretch>
            <a:fillRect/>
          </a:stretch>
        </p:blipFill>
        <p:spPr>
          <a:xfrm>
            <a:off x="558800" y="3968751"/>
            <a:ext cx="127000" cy="279400"/>
          </a:xfrm>
          <a:prstGeom prst="rect">
            <a:avLst/>
          </a:prstGeom>
        </p:spPr>
      </p:pic>
      <p:sp>
        <p:nvSpPr>
          <p:cNvPr id="37" name="Text 27"/>
          <p:cNvSpPr/>
          <p:nvPr/>
        </p:nvSpPr>
        <p:spPr>
          <a:xfrm>
            <a:off x="781449" y="3968751"/>
            <a:ext cx="4937521" cy="463152"/>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In pharmacy training: to equip counter staff to answer patient questions and support uptake</a:t>
            </a:r>
            <a:endParaRPr lang="en-US" sz="1400" dirty="0">
              <a:solidFill>
                <a:prstClr val="black"/>
              </a:solidFill>
              <a:latin typeface="Calibri" panose="020F0502020204030204"/>
            </a:endParaRPr>
          </a:p>
        </p:txBody>
      </p:sp>
      <p:sp>
        <p:nvSpPr>
          <p:cNvPr id="38" name="Shape 28"/>
          <p:cNvSpPr/>
          <p:nvPr/>
        </p:nvSpPr>
        <p:spPr>
          <a:xfrm>
            <a:off x="558801" y="4578351"/>
            <a:ext cx="4991100" cy="4572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39" name="Image 8" descr="preencoded.png"/>
          <p:cNvPicPr>
            <a:picLocks noChangeAspect="1"/>
          </p:cNvPicPr>
          <p:nvPr/>
        </p:nvPicPr>
        <p:blipFill>
          <a:blip r:embed="rId3"/>
          <a:stretch>
            <a:fillRect/>
          </a:stretch>
        </p:blipFill>
        <p:spPr>
          <a:xfrm>
            <a:off x="558800" y="4578351"/>
            <a:ext cx="127000" cy="279400"/>
          </a:xfrm>
          <a:prstGeom prst="rect">
            <a:avLst/>
          </a:prstGeom>
        </p:spPr>
      </p:pic>
      <p:sp>
        <p:nvSpPr>
          <p:cNvPr id="40" name="Text 29"/>
          <p:cNvSpPr/>
          <p:nvPr/>
        </p:nvSpPr>
        <p:spPr>
          <a:xfrm>
            <a:off x="787401" y="4578351"/>
            <a:ext cx="5372100" cy="4572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Community activation: events, seasonal campaigns and referral prompts to increase awareness</a:t>
            </a:r>
            <a:endParaRPr lang="en-US" sz="1400" dirty="0">
              <a:solidFill>
                <a:prstClr val="black"/>
              </a:solidFill>
              <a:latin typeface="Calibri" panose="020F0502020204030204"/>
            </a:endParaRPr>
          </a:p>
        </p:txBody>
      </p:sp>
      <p:sp>
        <p:nvSpPr>
          <p:cNvPr id="41" name="Shape 30"/>
          <p:cNvSpPr/>
          <p:nvPr/>
        </p:nvSpPr>
        <p:spPr>
          <a:xfrm>
            <a:off x="558801" y="5187949"/>
            <a:ext cx="4991100" cy="457200"/>
          </a:xfrm>
          <a:prstGeom prst="rect">
            <a:avLst/>
          </a:prstGeom>
          <a:noFill/>
          <a:ln/>
        </p:spPr>
        <p:txBody>
          <a:bodyPr/>
          <a:lstStyle/>
          <a:p>
            <a:pPr defTabSz="1219170"/>
            <a:endParaRPr lang="en-GB" sz="2400">
              <a:solidFill>
                <a:prstClr val="black"/>
              </a:solidFill>
              <a:latin typeface="Calibri" panose="020F0502020204030204"/>
            </a:endParaRPr>
          </a:p>
        </p:txBody>
      </p:sp>
      <p:sp>
        <p:nvSpPr>
          <p:cNvPr id="44" name="Shape 32"/>
          <p:cNvSpPr/>
          <p:nvPr/>
        </p:nvSpPr>
        <p:spPr>
          <a:xfrm>
            <a:off x="558801" y="5797551"/>
            <a:ext cx="4991100" cy="457200"/>
          </a:xfrm>
          <a:prstGeom prst="rect">
            <a:avLst/>
          </a:prstGeom>
          <a:noFill/>
          <a:ln/>
        </p:spPr>
        <p:txBody>
          <a:bodyPr/>
          <a:lstStyle/>
          <a:p>
            <a:pPr defTabSz="1219170"/>
            <a:endParaRPr lang="en-GB" sz="2400">
              <a:solidFill>
                <a:prstClr val="black"/>
              </a:solidFill>
              <a:latin typeface="Calibri" panose="020F0502020204030204"/>
            </a:endParaRPr>
          </a:p>
        </p:txBody>
      </p:sp>
      <p:pic>
        <p:nvPicPr>
          <p:cNvPr id="45" name="Image 10" descr="preencoded.png"/>
          <p:cNvPicPr>
            <a:picLocks noChangeAspect="1"/>
          </p:cNvPicPr>
          <p:nvPr/>
        </p:nvPicPr>
        <p:blipFill>
          <a:blip r:embed="rId3"/>
          <a:stretch>
            <a:fillRect/>
          </a:stretch>
        </p:blipFill>
        <p:spPr>
          <a:xfrm>
            <a:off x="580571" y="5327649"/>
            <a:ext cx="127000" cy="279400"/>
          </a:xfrm>
          <a:prstGeom prst="rect">
            <a:avLst/>
          </a:prstGeom>
        </p:spPr>
      </p:pic>
      <p:sp>
        <p:nvSpPr>
          <p:cNvPr id="46" name="Text 33"/>
          <p:cNvSpPr/>
          <p:nvPr/>
        </p:nvSpPr>
        <p:spPr>
          <a:xfrm>
            <a:off x="774701" y="5340351"/>
            <a:ext cx="5372100" cy="457200"/>
          </a:xfrm>
          <a:prstGeom prst="rect">
            <a:avLst/>
          </a:prstGeom>
          <a:noFill/>
          <a:ln/>
        </p:spPr>
        <p:txBody>
          <a:bodyPr wrap="square" rtlCol="0" anchor="ctr"/>
          <a:lstStyle/>
          <a:p>
            <a:pPr defTabSz="1219170">
              <a:lnSpc>
                <a:spcPts val="1820"/>
              </a:lnSpc>
            </a:pPr>
            <a:r>
              <a:rPr lang="en-US" sz="1400" dirty="0">
                <a:solidFill>
                  <a:srgbClr val="01240E">
                    <a:alpha val="99000"/>
                  </a:srgbClr>
                </a:solidFill>
                <a:latin typeface="DM Sans" pitchFamily="34" charset="0"/>
                <a:ea typeface="DM Sans" pitchFamily="34" charset="-122"/>
                <a:cs typeface="DM Sans" pitchFamily="34" charset="-120"/>
              </a:rPr>
              <a:t>Test, learn and refine: providing insights to focus time and effort where is delivers the most value</a:t>
            </a:r>
            <a:endParaRPr lang="en-US" sz="1400" dirty="0">
              <a:solidFill>
                <a:prstClr val="black"/>
              </a:solidFill>
              <a:latin typeface="Calibri" panose="020F0502020204030204"/>
            </a:endParaRPr>
          </a:p>
        </p:txBody>
      </p:sp>
      <p:sp>
        <p:nvSpPr>
          <p:cNvPr id="47" name="Text 34"/>
          <p:cNvSpPr/>
          <p:nvPr/>
        </p:nvSpPr>
        <p:spPr>
          <a:xfrm>
            <a:off x="6158706" y="5548370"/>
            <a:ext cx="5667375" cy="908445"/>
          </a:xfrm>
          <a:prstGeom prst="rect">
            <a:avLst/>
          </a:prstGeom>
          <a:noFill/>
          <a:ln/>
        </p:spPr>
        <p:txBody>
          <a:bodyPr wrap="square" lIns="121920" tIns="60960" rIns="121920" bIns="60960" rtlCol="0" anchor="ctr"/>
          <a:lstStyle/>
          <a:p>
            <a:pPr algn="ctr" defTabSz="1219170">
              <a:lnSpc>
                <a:spcPts val="2376"/>
              </a:lnSpc>
            </a:pPr>
            <a:r>
              <a:rPr lang="en-US" b="1" kern="0" spc="-36" dirty="0">
                <a:solidFill>
                  <a:srgbClr val="16A34A">
                    <a:alpha val="99000"/>
                  </a:srgbClr>
                </a:solidFill>
                <a:latin typeface="DM Sans"/>
                <a:ea typeface="DM Sans" pitchFamily="34" charset="-122"/>
                <a:cs typeface="DM Sans" pitchFamily="34" charset="-120"/>
              </a:rPr>
              <a:t>We provide the tools, training and support so you can </a:t>
            </a:r>
            <a:r>
              <a:rPr lang="en-US" b="1" kern="0" spc="-36" dirty="0" err="1">
                <a:solidFill>
                  <a:srgbClr val="16A34A">
                    <a:alpha val="99000"/>
                  </a:srgbClr>
                </a:solidFill>
                <a:latin typeface="DM Sans"/>
                <a:ea typeface="DM Sans" pitchFamily="34" charset="-122"/>
                <a:cs typeface="DM Sans" pitchFamily="34" charset="-120"/>
              </a:rPr>
              <a:t>prioritise</a:t>
            </a:r>
            <a:r>
              <a:rPr lang="en-US" b="1" kern="0" spc="-36" dirty="0">
                <a:solidFill>
                  <a:srgbClr val="16A34A">
                    <a:alpha val="99000"/>
                  </a:srgbClr>
                </a:solidFill>
                <a:latin typeface="DM Sans"/>
                <a:ea typeface="DM Sans" pitchFamily="34" charset="-122"/>
                <a:cs typeface="DM Sans" pitchFamily="34" charset="-120"/>
              </a:rPr>
              <a:t> patient care and growing your business.</a:t>
            </a:r>
            <a:endParaRPr lang="en-US" dirty="0">
              <a:solidFill>
                <a:prstClr val="black"/>
              </a:solidFill>
              <a:latin typeface="DM Sans"/>
              <a:ea typeface="Calibri" panose="020F0502020204030204"/>
              <a:cs typeface="Calibri" panose="020F0502020204030204"/>
            </a:endParaRPr>
          </a:p>
        </p:txBody>
      </p:sp>
    </p:spTree>
    <p:extLst>
      <p:ext uri="{BB962C8B-B14F-4D97-AF65-F5344CB8AC3E}">
        <p14:creationId xmlns:p14="http://schemas.microsoft.com/office/powerpoint/2010/main" val="1683201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AF9"/>
        </a:solidFill>
        <a:effectLst/>
      </p:bgPr>
    </p:bg>
    <p:spTree>
      <p:nvGrpSpPr>
        <p:cNvPr id="1" name="">
          <a:extLst>
            <a:ext uri="{FF2B5EF4-FFF2-40B4-BE49-F238E27FC236}">
              <a16:creationId xmlns:a16="http://schemas.microsoft.com/office/drawing/2014/main" id="{17A752E3-4832-BB5B-4546-723E39F299A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7748D7B-47B8-D9D8-A9A5-FCE0D81C47E7}"/>
              </a:ext>
            </a:extLst>
          </p:cNvPr>
          <p:cNvSpPr/>
          <p:nvPr/>
        </p:nvSpPr>
        <p:spPr>
          <a:xfrm>
            <a:off x="515824" y="276268"/>
            <a:ext cx="5660187" cy="279024"/>
          </a:xfrm>
          <a:prstGeom prst="rect">
            <a:avLst/>
          </a:prstGeom>
          <a:noFill/>
          <a:ln/>
        </p:spPr>
        <p:txBody>
          <a:bodyPr wrap="square" rtlCol="0" anchor="ctr"/>
          <a:lstStyle/>
          <a:p>
            <a:pPr defTabSz="1219170">
              <a:lnSpc>
                <a:spcPts val="2880"/>
              </a:lnSpc>
              <a:defRPr/>
            </a:pPr>
            <a:r>
              <a:rPr lang="en-US" sz="2400" b="1" kern="0" spc="-48" dirty="0">
                <a:solidFill>
                  <a:srgbClr val="01240E">
                    <a:alpha val="99000"/>
                  </a:srgbClr>
                </a:solidFill>
                <a:latin typeface="DM Sans" pitchFamily="34" charset="0"/>
                <a:ea typeface="DM Sans" pitchFamily="34" charset="-122"/>
                <a:cs typeface="DM Sans" pitchFamily="34" charset="-120"/>
              </a:rPr>
              <a:t>Marketing Resources</a:t>
            </a:r>
            <a:endParaRPr lang="en-US" sz="2400" dirty="0">
              <a:solidFill>
                <a:prstClr val="black"/>
              </a:solidFill>
              <a:latin typeface="Calibri" panose="020F0502020204030204"/>
            </a:endParaRPr>
          </a:p>
        </p:txBody>
      </p:sp>
      <p:sp>
        <p:nvSpPr>
          <p:cNvPr id="3" name="Shape 1">
            <a:extLst>
              <a:ext uri="{FF2B5EF4-FFF2-40B4-BE49-F238E27FC236}">
                <a16:creationId xmlns:a16="http://schemas.microsoft.com/office/drawing/2014/main" id="{1433C58C-01AD-DC01-5A95-4E4FE396833E}"/>
              </a:ext>
            </a:extLst>
          </p:cNvPr>
          <p:cNvSpPr/>
          <p:nvPr/>
        </p:nvSpPr>
        <p:spPr>
          <a:xfrm>
            <a:off x="3522432" y="1263651"/>
            <a:ext cx="4554768" cy="3430077"/>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6" name="Shape 3">
            <a:extLst>
              <a:ext uri="{FF2B5EF4-FFF2-40B4-BE49-F238E27FC236}">
                <a16:creationId xmlns:a16="http://schemas.microsoft.com/office/drawing/2014/main" id="{6AD9C1D4-DB85-2EC2-FA51-9E44C7E2FC7D}"/>
              </a:ext>
            </a:extLst>
          </p:cNvPr>
          <p:cNvSpPr/>
          <p:nvPr/>
        </p:nvSpPr>
        <p:spPr>
          <a:xfrm>
            <a:off x="1818163" y="2051052"/>
            <a:ext cx="1896588" cy="2434248"/>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11" name="Shape 7">
            <a:extLst>
              <a:ext uri="{FF2B5EF4-FFF2-40B4-BE49-F238E27FC236}">
                <a16:creationId xmlns:a16="http://schemas.microsoft.com/office/drawing/2014/main" id="{ECC82792-BA90-6B0B-CE4A-4B205A881782}"/>
              </a:ext>
            </a:extLst>
          </p:cNvPr>
          <p:cNvSpPr/>
          <p:nvPr/>
        </p:nvSpPr>
        <p:spPr>
          <a:xfrm>
            <a:off x="5836925" y="2051051"/>
            <a:ext cx="2037076" cy="221295"/>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5" name="Shape 2">
            <a:extLst>
              <a:ext uri="{FF2B5EF4-FFF2-40B4-BE49-F238E27FC236}">
                <a16:creationId xmlns:a16="http://schemas.microsoft.com/office/drawing/2014/main" id="{EAFECF40-5055-B9DB-53E3-24982379D85F}"/>
              </a:ext>
            </a:extLst>
          </p:cNvPr>
          <p:cNvSpPr/>
          <p:nvPr/>
        </p:nvSpPr>
        <p:spPr>
          <a:xfrm>
            <a:off x="345909" y="772159"/>
            <a:ext cx="11581931" cy="5809572"/>
          </a:xfrm>
          <a:prstGeom prst="roundRect">
            <a:avLst>
              <a:gd name="adj" fmla="val 7986"/>
            </a:avLst>
          </a:prstGeom>
          <a:solidFill>
            <a:schemeClr val="bg1"/>
          </a:solidFill>
          <a:ln>
            <a:solidFill>
              <a:schemeClr val="bg2"/>
            </a:solidFill>
          </a:ln>
        </p:spPr>
        <p:txBody>
          <a:bodyPr lIns="121920" tIns="60960" rIns="121920" bIns="60960" anchor="t"/>
          <a:lstStyle/>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endParaRPr lang="en-GB" sz="1400" dirty="0">
              <a:solidFill>
                <a:prstClr val="black"/>
              </a:solidFill>
              <a:latin typeface="DM Sans" pitchFamily="2" charset="0"/>
            </a:endParaRPr>
          </a:p>
          <a:p>
            <a:pPr defTabSz="1219170">
              <a:defRPr/>
            </a:pPr>
            <a:r>
              <a:rPr lang="en-GB" sz="1400" dirty="0">
                <a:solidFill>
                  <a:prstClr val="black"/>
                </a:solidFill>
                <a:latin typeface="DM Sans" pitchFamily="2" charset="0"/>
              </a:rPr>
              <a:t>					     </a:t>
            </a:r>
            <a:r>
              <a:rPr lang="en-GB" sz="1400" b="1" dirty="0">
                <a:solidFill>
                  <a:srgbClr val="199044"/>
                </a:solidFill>
                <a:latin typeface="DM Sans" pitchFamily="2" charset="0"/>
              </a:rPr>
              <a:t>Rolling PDF’s and short 10 seconds videos for TV’ / 						     counter tops screens available </a:t>
            </a:r>
          </a:p>
        </p:txBody>
      </p:sp>
      <p:pic>
        <p:nvPicPr>
          <p:cNvPr id="16" name="Picture 15">
            <a:extLst>
              <a:ext uri="{FF2B5EF4-FFF2-40B4-BE49-F238E27FC236}">
                <a16:creationId xmlns:a16="http://schemas.microsoft.com/office/drawing/2014/main" id="{DE69A882-1589-5D5B-3CC2-E19E3150AEA2}"/>
              </a:ext>
            </a:extLst>
          </p:cNvPr>
          <p:cNvPicPr>
            <a:picLocks noChangeAspect="1"/>
          </p:cNvPicPr>
          <p:nvPr/>
        </p:nvPicPr>
        <p:blipFill>
          <a:blip r:embed="rId3"/>
          <a:stretch>
            <a:fillRect/>
          </a:stretch>
        </p:blipFill>
        <p:spPr>
          <a:xfrm>
            <a:off x="3613692" y="846435"/>
            <a:ext cx="1651441" cy="2409232"/>
          </a:xfrm>
          <a:prstGeom prst="rect">
            <a:avLst/>
          </a:prstGeom>
        </p:spPr>
      </p:pic>
      <p:pic>
        <p:nvPicPr>
          <p:cNvPr id="14" name="Picture 13">
            <a:extLst>
              <a:ext uri="{FF2B5EF4-FFF2-40B4-BE49-F238E27FC236}">
                <a16:creationId xmlns:a16="http://schemas.microsoft.com/office/drawing/2014/main" id="{BFE66DBA-3509-837A-BFFF-AC3FBCCE0511}"/>
              </a:ext>
            </a:extLst>
          </p:cNvPr>
          <p:cNvPicPr>
            <a:picLocks noChangeAspect="1"/>
          </p:cNvPicPr>
          <p:nvPr/>
        </p:nvPicPr>
        <p:blipFill>
          <a:blip r:embed="rId4"/>
          <a:stretch>
            <a:fillRect/>
          </a:stretch>
        </p:blipFill>
        <p:spPr>
          <a:xfrm>
            <a:off x="2615563" y="1161355"/>
            <a:ext cx="1742700" cy="2434248"/>
          </a:xfrm>
          <a:prstGeom prst="rect">
            <a:avLst/>
          </a:prstGeom>
        </p:spPr>
      </p:pic>
      <p:pic>
        <p:nvPicPr>
          <p:cNvPr id="10" name="Picture 9">
            <a:extLst>
              <a:ext uri="{FF2B5EF4-FFF2-40B4-BE49-F238E27FC236}">
                <a16:creationId xmlns:a16="http://schemas.microsoft.com/office/drawing/2014/main" id="{8691DA35-8DB1-36A6-6B87-729BA4828519}"/>
              </a:ext>
            </a:extLst>
          </p:cNvPr>
          <p:cNvPicPr>
            <a:picLocks noChangeAspect="1"/>
          </p:cNvPicPr>
          <p:nvPr/>
        </p:nvPicPr>
        <p:blipFill>
          <a:blip r:embed="rId5"/>
          <a:stretch>
            <a:fillRect/>
          </a:stretch>
        </p:blipFill>
        <p:spPr>
          <a:xfrm>
            <a:off x="1781591" y="1547474"/>
            <a:ext cx="1558683" cy="2363049"/>
          </a:xfrm>
          <a:prstGeom prst="rect">
            <a:avLst/>
          </a:prstGeom>
        </p:spPr>
      </p:pic>
      <p:pic>
        <p:nvPicPr>
          <p:cNvPr id="8" name="Picture 7">
            <a:extLst>
              <a:ext uri="{FF2B5EF4-FFF2-40B4-BE49-F238E27FC236}">
                <a16:creationId xmlns:a16="http://schemas.microsoft.com/office/drawing/2014/main" id="{073D71B0-CBE7-DB45-889E-C3FDBAF65DE5}"/>
              </a:ext>
            </a:extLst>
          </p:cNvPr>
          <p:cNvPicPr>
            <a:picLocks noChangeAspect="1"/>
          </p:cNvPicPr>
          <p:nvPr/>
        </p:nvPicPr>
        <p:blipFill>
          <a:blip r:embed="rId6"/>
          <a:stretch>
            <a:fillRect/>
          </a:stretch>
        </p:blipFill>
        <p:spPr>
          <a:xfrm>
            <a:off x="791294" y="2065409"/>
            <a:ext cx="1668751" cy="2363049"/>
          </a:xfrm>
          <a:prstGeom prst="rect">
            <a:avLst/>
          </a:prstGeom>
        </p:spPr>
      </p:pic>
      <p:pic>
        <p:nvPicPr>
          <p:cNvPr id="18" name="Picture 17">
            <a:extLst>
              <a:ext uri="{FF2B5EF4-FFF2-40B4-BE49-F238E27FC236}">
                <a16:creationId xmlns:a16="http://schemas.microsoft.com/office/drawing/2014/main" id="{CFBD2E4A-C65C-60E7-EB8E-DC8E65E92551}"/>
              </a:ext>
            </a:extLst>
          </p:cNvPr>
          <p:cNvPicPr>
            <a:picLocks noChangeAspect="1"/>
          </p:cNvPicPr>
          <p:nvPr/>
        </p:nvPicPr>
        <p:blipFill>
          <a:blip r:embed="rId7"/>
          <a:stretch>
            <a:fillRect/>
          </a:stretch>
        </p:blipFill>
        <p:spPr>
          <a:xfrm>
            <a:off x="9223928" y="921600"/>
            <a:ext cx="2370693" cy="3430077"/>
          </a:xfrm>
          <a:prstGeom prst="rect">
            <a:avLst/>
          </a:prstGeom>
        </p:spPr>
      </p:pic>
      <p:pic>
        <p:nvPicPr>
          <p:cNvPr id="20" name="Picture 19">
            <a:extLst>
              <a:ext uri="{FF2B5EF4-FFF2-40B4-BE49-F238E27FC236}">
                <a16:creationId xmlns:a16="http://schemas.microsoft.com/office/drawing/2014/main" id="{5043A9C2-3756-90A9-7378-62C01A7F8EDD}"/>
              </a:ext>
            </a:extLst>
          </p:cNvPr>
          <p:cNvPicPr>
            <a:picLocks noChangeAspect="1"/>
          </p:cNvPicPr>
          <p:nvPr/>
        </p:nvPicPr>
        <p:blipFill>
          <a:blip r:embed="rId8"/>
          <a:stretch>
            <a:fillRect/>
          </a:stretch>
        </p:blipFill>
        <p:spPr>
          <a:xfrm>
            <a:off x="6525381" y="923715"/>
            <a:ext cx="2495348" cy="3510516"/>
          </a:xfrm>
          <a:prstGeom prst="rect">
            <a:avLst/>
          </a:prstGeom>
        </p:spPr>
      </p:pic>
      <p:pic>
        <p:nvPicPr>
          <p:cNvPr id="22" name="Picture 21">
            <a:extLst>
              <a:ext uri="{FF2B5EF4-FFF2-40B4-BE49-F238E27FC236}">
                <a16:creationId xmlns:a16="http://schemas.microsoft.com/office/drawing/2014/main" id="{C1917D15-1F53-D9D5-C94E-70431B4D63C5}"/>
              </a:ext>
            </a:extLst>
          </p:cNvPr>
          <p:cNvPicPr>
            <a:picLocks noChangeAspect="1"/>
          </p:cNvPicPr>
          <p:nvPr/>
        </p:nvPicPr>
        <p:blipFill>
          <a:blip r:embed="rId9"/>
          <a:stretch>
            <a:fillRect/>
          </a:stretch>
        </p:blipFill>
        <p:spPr>
          <a:xfrm>
            <a:off x="2766457" y="4212803"/>
            <a:ext cx="1865617" cy="1894543"/>
          </a:xfrm>
          <a:prstGeom prst="rect">
            <a:avLst/>
          </a:prstGeom>
        </p:spPr>
      </p:pic>
      <p:pic>
        <p:nvPicPr>
          <p:cNvPr id="24" name="Picture 23">
            <a:extLst>
              <a:ext uri="{FF2B5EF4-FFF2-40B4-BE49-F238E27FC236}">
                <a16:creationId xmlns:a16="http://schemas.microsoft.com/office/drawing/2014/main" id="{B08B3B79-2534-0737-D774-3DE0CB087589}"/>
              </a:ext>
            </a:extLst>
          </p:cNvPr>
          <p:cNvPicPr>
            <a:picLocks noChangeAspect="1"/>
          </p:cNvPicPr>
          <p:nvPr/>
        </p:nvPicPr>
        <p:blipFill>
          <a:blip r:embed="rId10"/>
          <a:stretch>
            <a:fillRect/>
          </a:stretch>
        </p:blipFill>
        <p:spPr>
          <a:xfrm>
            <a:off x="4632074" y="4239646"/>
            <a:ext cx="1866653" cy="1891149"/>
          </a:xfrm>
          <a:prstGeom prst="rect">
            <a:avLst/>
          </a:prstGeom>
        </p:spPr>
      </p:pic>
    </p:spTree>
    <p:extLst>
      <p:ext uri="{BB962C8B-B14F-4D97-AF65-F5344CB8AC3E}">
        <p14:creationId xmlns:p14="http://schemas.microsoft.com/office/powerpoint/2010/main" val="2960033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240E"/>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8F9C92-F322-C53C-F190-AB5D1A5F3D23}"/>
              </a:ext>
            </a:extLst>
          </p:cNvPr>
          <p:cNvGrpSpPr/>
          <p:nvPr/>
        </p:nvGrpSpPr>
        <p:grpSpPr>
          <a:xfrm>
            <a:off x="514352" y="5695951"/>
            <a:ext cx="3623609" cy="710875"/>
            <a:chOff x="385763" y="4271963"/>
            <a:chExt cx="2717707" cy="533156"/>
          </a:xfrm>
        </p:grpSpPr>
        <p:pic>
          <p:nvPicPr>
            <p:cNvPr id="4" name="Image 0" descr="preencoded.png"/>
            <p:cNvPicPr>
              <a:picLocks noChangeAspect="1"/>
            </p:cNvPicPr>
            <p:nvPr/>
          </p:nvPicPr>
          <p:blipFill>
            <a:blip r:embed="rId3"/>
            <a:stretch>
              <a:fillRect/>
            </a:stretch>
          </p:blipFill>
          <p:spPr>
            <a:xfrm>
              <a:off x="2919066" y="4404042"/>
              <a:ext cx="184404" cy="258445"/>
            </a:xfrm>
            <a:prstGeom prst="rect">
              <a:avLst/>
            </a:prstGeom>
          </p:spPr>
        </p:pic>
        <p:pic>
          <p:nvPicPr>
            <p:cNvPr id="5" name="Image 1" descr="preencoded.png"/>
            <p:cNvPicPr>
              <a:picLocks noChangeAspect="1"/>
            </p:cNvPicPr>
            <p:nvPr/>
          </p:nvPicPr>
          <p:blipFill>
            <a:blip r:embed="rId4"/>
            <a:stretch>
              <a:fillRect/>
            </a:stretch>
          </p:blipFill>
          <p:spPr>
            <a:xfrm>
              <a:off x="2768296" y="4421155"/>
              <a:ext cx="115602" cy="241332"/>
            </a:xfrm>
            <a:prstGeom prst="rect">
              <a:avLst/>
            </a:prstGeom>
          </p:spPr>
        </p:pic>
        <p:pic>
          <p:nvPicPr>
            <p:cNvPr id="6" name="Image 2" descr="preencoded.png"/>
            <p:cNvPicPr>
              <a:picLocks noChangeAspect="1"/>
            </p:cNvPicPr>
            <p:nvPr/>
          </p:nvPicPr>
          <p:blipFill>
            <a:blip r:embed="rId5"/>
            <a:stretch>
              <a:fillRect/>
            </a:stretch>
          </p:blipFill>
          <p:spPr>
            <a:xfrm>
              <a:off x="2686459" y="4404042"/>
              <a:ext cx="48895" cy="258445"/>
            </a:xfrm>
            <a:prstGeom prst="rect">
              <a:avLst/>
            </a:prstGeom>
          </p:spPr>
        </p:pic>
        <p:pic>
          <p:nvPicPr>
            <p:cNvPr id="7" name="Image 3" descr="preencoded.png"/>
            <p:cNvPicPr>
              <a:picLocks noChangeAspect="1"/>
            </p:cNvPicPr>
            <p:nvPr/>
          </p:nvPicPr>
          <p:blipFill>
            <a:blip r:embed="rId6"/>
            <a:stretch>
              <a:fillRect/>
            </a:stretch>
          </p:blipFill>
          <p:spPr>
            <a:xfrm>
              <a:off x="2437188" y="4465859"/>
              <a:ext cx="201517" cy="199771"/>
            </a:xfrm>
            <a:prstGeom prst="rect">
              <a:avLst/>
            </a:prstGeom>
          </p:spPr>
        </p:pic>
        <p:pic>
          <p:nvPicPr>
            <p:cNvPr id="8" name="Image 4" descr="preencoded.png"/>
            <p:cNvPicPr>
              <a:picLocks noChangeAspect="1"/>
            </p:cNvPicPr>
            <p:nvPr/>
          </p:nvPicPr>
          <p:blipFill>
            <a:blip r:embed="rId7"/>
            <a:stretch>
              <a:fillRect/>
            </a:stretch>
          </p:blipFill>
          <p:spPr>
            <a:xfrm>
              <a:off x="2221635" y="4465859"/>
              <a:ext cx="192437" cy="199771"/>
            </a:xfrm>
            <a:prstGeom prst="rect">
              <a:avLst/>
            </a:prstGeom>
          </p:spPr>
        </p:pic>
        <p:pic>
          <p:nvPicPr>
            <p:cNvPr id="9" name="Image 5" descr="preencoded.png"/>
            <p:cNvPicPr>
              <a:picLocks noChangeAspect="1"/>
            </p:cNvPicPr>
            <p:nvPr/>
          </p:nvPicPr>
          <p:blipFill>
            <a:blip r:embed="rId8"/>
            <a:stretch>
              <a:fillRect/>
            </a:stretch>
          </p:blipFill>
          <p:spPr>
            <a:xfrm>
              <a:off x="1983867" y="4418711"/>
              <a:ext cx="202216" cy="243776"/>
            </a:xfrm>
            <a:prstGeom prst="rect">
              <a:avLst/>
            </a:prstGeom>
          </p:spPr>
        </p:pic>
        <p:pic>
          <p:nvPicPr>
            <p:cNvPr id="10" name="Image 6" descr="preencoded.png"/>
            <p:cNvPicPr>
              <a:picLocks noChangeAspect="1"/>
            </p:cNvPicPr>
            <p:nvPr/>
          </p:nvPicPr>
          <p:blipFill>
            <a:blip r:embed="rId9"/>
            <a:stretch>
              <a:fillRect/>
            </a:stretch>
          </p:blipFill>
          <p:spPr>
            <a:xfrm>
              <a:off x="1666835" y="4469003"/>
              <a:ext cx="207454" cy="284988"/>
            </a:xfrm>
            <a:prstGeom prst="rect">
              <a:avLst/>
            </a:prstGeom>
          </p:spPr>
        </p:pic>
        <p:pic>
          <p:nvPicPr>
            <p:cNvPr id="11" name="Image 7" descr="preencoded.png"/>
            <p:cNvPicPr>
              <a:picLocks noChangeAspect="1"/>
            </p:cNvPicPr>
            <p:nvPr/>
          </p:nvPicPr>
          <p:blipFill>
            <a:blip r:embed="rId4"/>
            <a:stretch>
              <a:fillRect/>
            </a:stretch>
          </p:blipFill>
          <p:spPr>
            <a:xfrm>
              <a:off x="1538418" y="4421155"/>
              <a:ext cx="115602" cy="241332"/>
            </a:xfrm>
            <a:prstGeom prst="rect">
              <a:avLst/>
            </a:prstGeom>
          </p:spPr>
        </p:pic>
        <p:pic>
          <p:nvPicPr>
            <p:cNvPr id="12" name="Image 8" descr="preencoded.png"/>
            <p:cNvPicPr>
              <a:picLocks noChangeAspect="1"/>
            </p:cNvPicPr>
            <p:nvPr/>
          </p:nvPicPr>
          <p:blipFill>
            <a:blip r:embed="rId10"/>
            <a:stretch>
              <a:fillRect/>
            </a:stretch>
          </p:blipFill>
          <p:spPr>
            <a:xfrm>
              <a:off x="1412584" y="4466209"/>
              <a:ext cx="108268" cy="196279"/>
            </a:xfrm>
            <a:prstGeom prst="rect">
              <a:avLst/>
            </a:prstGeom>
          </p:spPr>
        </p:pic>
        <p:pic>
          <p:nvPicPr>
            <p:cNvPr id="13" name="Image 9" descr="preencoded.png"/>
            <p:cNvPicPr>
              <a:picLocks noChangeAspect="1"/>
            </p:cNvPicPr>
            <p:nvPr/>
          </p:nvPicPr>
          <p:blipFill>
            <a:blip r:embed="rId11"/>
            <a:stretch>
              <a:fillRect/>
            </a:stretch>
          </p:blipFill>
          <p:spPr>
            <a:xfrm>
              <a:off x="1310142" y="4388675"/>
              <a:ext cx="60071" cy="273812"/>
            </a:xfrm>
            <a:prstGeom prst="rect">
              <a:avLst/>
            </a:prstGeom>
          </p:spPr>
        </p:pic>
        <p:pic>
          <p:nvPicPr>
            <p:cNvPr id="14" name="Image 10" descr="preencoded.png"/>
            <p:cNvPicPr>
              <a:picLocks noChangeAspect="1"/>
            </p:cNvPicPr>
            <p:nvPr/>
          </p:nvPicPr>
          <p:blipFill>
            <a:blip r:embed="rId12"/>
            <a:stretch>
              <a:fillRect/>
            </a:stretch>
          </p:blipFill>
          <p:spPr>
            <a:xfrm>
              <a:off x="1047877" y="4418711"/>
              <a:ext cx="238189" cy="243776"/>
            </a:xfrm>
            <a:prstGeom prst="rect">
              <a:avLst/>
            </a:prstGeom>
          </p:spPr>
        </p:pic>
        <p:pic>
          <p:nvPicPr>
            <p:cNvPr id="15" name="Image 11" descr="preencoded.png"/>
            <p:cNvPicPr>
              <a:picLocks noChangeAspect="1"/>
            </p:cNvPicPr>
            <p:nvPr/>
          </p:nvPicPr>
          <p:blipFill>
            <a:blip r:embed="rId13"/>
            <a:stretch>
              <a:fillRect/>
            </a:stretch>
          </p:blipFill>
          <p:spPr>
            <a:xfrm>
              <a:off x="385763" y="4271963"/>
              <a:ext cx="552450" cy="533156"/>
            </a:xfrm>
            <a:prstGeom prst="rect">
              <a:avLst/>
            </a:prstGeom>
          </p:spPr>
        </p:pic>
        <p:pic>
          <p:nvPicPr>
            <p:cNvPr id="16" name="Image 12" descr="preencoded.png"/>
            <p:cNvPicPr>
              <a:picLocks noChangeAspect="1"/>
            </p:cNvPicPr>
            <p:nvPr/>
          </p:nvPicPr>
          <p:blipFill>
            <a:blip r:embed="rId14"/>
            <a:stretch>
              <a:fillRect/>
            </a:stretch>
          </p:blipFill>
          <p:spPr>
            <a:xfrm>
              <a:off x="570336" y="4460879"/>
              <a:ext cx="181352" cy="154292"/>
            </a:xfrm>
            <a:prstGeom prst="rect">
              <a:avLst/>
            </a:prstGeom>
          </p:spPr>
        </p:pic>
        <p:pic>
          <p:nvPicPr>
            <p:cNvPr id="17" name="Image 13" descr="preencoded.png"/>
            <p:cNvPicPr>
              <a:picLocks noChangeAspect="1"/>
            </p:cNvPicPr>
            <p:nvPr/>
          </p:nvPicPr>
          <p:blipFill>
            <a:blip r:embed="rId15"/>
            <a:stretch>
              <a:fillRect/>
            </a:stretch>
          </p:blipFill>
          <p:spPr>
            <a:xfrm>
              <a:off x="493261" y="4363438"/>
              <a:ext cx="335500" cy="335500"/>
            </a:xfrm>
            <a:prstGeom prst="rect">
              <a:avLst/>
            </a:prstGeom>
          </p:spPr>
        </p:pic>
      </p:grpSp>
      <p:sp>
        <p:nvSpPr>
          <p:cNvPr id="18" name="Text 4">
            <a:extLst>
              <a:ext uri="{FF2B5EF4-FFF2-40B4-BE49-F238E27FC236}">
                <a16:creationId xmlns:a16="http://schemas.microsoft.com/office/drawing/2014/main" id="{57409507-9B37-8667-02D9-B01E4D31FDF7}"/>
              </a:ext>
            </a:extLst>
          </p:cNvPr>
          <p:cNvSpPr/>
          <p:nvPr/>
        </p:nvSpPr>
        <p:spPr>
          <a:xfrm>
            <a:off x="221176" y="2345134"/>
            <a:ext cx="9996713" cy="1652983"/>
          </a:xfrm>
          <a:prstGeom prst="rect">
            <a:avLst/>
          </a:prstGeom>
          <a:noFill/>
          <a:ln/>
        </p:spPr>
        <p:txBody>
          <a:bodyPr wrap="square" lIns="121920" tIns="60960" rIns="121920" bIns="6096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lnSpc>
                <a:spcPct val="150000"/>
              </a:lnSpc>
            </a:pPr>
            <a:r>
              <a:rPr lang="en-US" sz="5867" kern="0" spc="-96" dirty="0">
                <a:solidFill>
                  <a:srgbClr val="16A34A">
                    <a:alpha val="99000"/>
                  </a:srgbClr>
                </a:solidFill>
                <a:latin typeface="DM Sans"/>
                <a:ea typeface="DM Sans" pitchFamily="34" charset="-122"/>
                <a:cs typeface="DM Sans" pitchFamily="34" charset="-120"/>
              </a:rPr>
              <a:t>Building financial resilience by growing clinical services</a:t>
            </a:r>
          </a:p>
          <a:p>
            <a:pPr defTabSz="1219170">
              <a:lnSpc>
                <a:spcPct val="150000"/>
              </a:lnSpc>
            </a:pPr>
            <a:r>
              <a:rPr lang="en-US" sz="2667" kern="0" spc="-96" dirty="0">
                <a:solidFill>
                  <a:srgbClr val="16A34A">
                    <a:alpha val="99000"/>
                  </a:srgbClr>
                </a:solidFill>
                <a:latin typeface="DM Sans"/>
                <a:ea typeface="DM Sans" pitchFamily="34" charset="-122"/>
                <a:cs typeface="DM Sans" pitchFamily="34" charset="-120"/>
              </a:rPr>
              <a:t>Increase Income. Build clinical skills. Learn from specialist peers.</a:t>
            </a:r>
          </a:p>
          <a:p>
            <a:pPr defTabSz="1219170">
              <a:lnSpc>
                <a:spcPct val="150000"/>
              </a:lnSpc>
            </a:pPr>
            <a:endParaRPr lang="en-US" sz="4267" dirty="0">
              <a:solidFill>
                <a:prstClr val="black"/>
              </a:solidFill>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15749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240E"/>
        </a:solidFill>
        <a:effectLst/>
      </p:bgPr>
    </p:bg>
    <p:spTree>
      <p:nvGrpSpPr>
        <p:cNvPr id="1" name="">
          <a:extLst>
            <a:ext uri="{FF2B5EF4-FFF2-40B4-BE49-F238E27FC236}">
              <a16:creationId xmlns:a16="http://schemas.microsoft.com/office/drawing/2014/main" id="{F96562BE-2F58-DC72-BD36-7DE75C13829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282D1E5-016D-8B08-2452-7FFEC7135D34}"/>
              </a:ext>
            </a:extLst>
          </p:cNvPr>
          <p:cNvSpPr/>
          <p:nvPr/>
        </p:nvSpPr>
        <p:spPr>
          <a:xfrm>
            <a:off x="504134" y="2561635"/>
            <a:ext cx="11042649" cy="730251"/>
          </a:xfrm>
          <a:prstGeom prst="rect">
            <a:avLst/>
          </a:prstGeom>
          <a:noFill/>
          <a:ln/>
        </p:spPr>
        <p:txBody>
          <a:bodyPr wrap="square" rtlCol="0" anchor="ctr"/>
          <a:lstStyle/>
          <a:p>
            <a:pPr marL="0" marR="0" lvl="0" indent="0" algn="l" defTabSz="1219170" rtl="0" eaLnBrk="1" fontAlgn="auto" latinLnBrk="0" hangingPunct="1">
              <a:lnSpc>
                <a:spcPts val="5760"/>
              </a:lnSpc>
              <a:spcBef>
                <a:spcPts val="0"/>
              </a:spcBef>
              <a:spcAft>
                <a:spcPts val="0"/>
              </a:spcAft>
              <a:buClrTx/>
              <a:buSzTx/>
              <a:buFontTx/>
              <a:buNone/>
              <a:tabLst/>
              <a:defRPr/>
            </a:pPr>
            <a:r>
              <a:rPr kumimoji="0" lang="en-US" sz="4800" b="0" i="0" u="none" strike="noStrike" kern="0" cap="none" spc="-96" normalizeH="0" baseline="0" noProof="0" dirty="0">
                <a:ln>
                  <a:noFill/>
                </a:ln>
                <a:solidFill>
                  <a:srgbClr val="16A34A">
                    <a:alpha val="99000"/>
                  </a:srgbClr>
                </a:solidFill>
                <a:effectLst/>
                <a:uLnTx/>
                <a:uFillTx/>
                <a:latin typeface="DM Sans" pitchFamily="34" charset="0"/>
                <a:ea typeface="DM Sans" pitchFamily="34" charset="-122"/>
                <a:cs typeface="DM Sans" pitchFamily="34" charset="-120"/>
              </a:rPr>
              <a:t>We look forward to continuing this opportunity with you</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 0" descr="preencoded.png">
            <a:extLst>
              <a:ext uri="{FF2B5EF4-FFF2-40B4-BE49-F238E27FC236}">
                <a16:creationId xmlns:a16="http://schemas.microsoft.com/office/drawing/2014/main" id="{9BAB201B-2D31-FD8A-54BA-D52F8625614A}"/>
              </a:ext>
            </a:extLst>
          </p:cNvPr>
          <p:cNvPicPr>
            <a:picLocks noChangeAspect="1"/>
          </p:cNvPicPr>
          <p:nvPr/>
        </p:nvPicPr>
        <p:blipFill>
          <a:blip r:embed="rId3"/>
          <a:stretch>
            <a:fillRect/>
          </a:stretch>
        </p:blipFill>
        <p:spPr>
          <a:xfrm>
            <a:off x="3892088" y="5872057"/>
            <a:ext cx="245872" cy="344593"/>
          </a:xfrm>
          <a:prstGeom prst="rect">
            <a:avLst/>
          </a:prstGeom>
        </p:spPr>
      </p:pic>
      <p:pic>
        <p:nvPicPr>
          <p:cNvPr id="5" name="Image 1" descr="preencoded.png">
            <a:extLst>
              <a:ext uri="{FF2B5EF4-FFF2-40B4-BE49-F238E27FC236}">
                <a16:creationId xmlns:a16="http://schemas.microsoft.com/office/drawing/2014/main" id="{F200A857-1D22-357B-1D71-6799A66083EF}"/>
              </a:ext>
            </a:extLst>
          </p:cNvPr>
          <p:cNvPicPr>
            <a:picLocks noChangeAspect="1"/>
          </p:cNvPicPr>
          <p:nvPr/>
        </p:nvPicPr>
        <p:blipFill>
          <a:blip r:embed="rId4"/>
          <a:stretch>
            <a:fillRect/>
          </a:stretch>
        </p:blipFill>
        <p:spPr>
          <a:xfrm>
            <a:off x="3691061" y="5894873"/>
            <a:ext cx="154136" cy="321776"/>
          </a:xfrm>
          <a:prstGeom prst="rect">
            <a:avLst/>
          </a:prstGeom>
        </p:spPr>
      </p:pic>
      <p:pic>
        <p:nvPicPr>
          <p:cNvPr id="6" name="Image 2" descr="preencoded.png">
            <a:extLst>
              <a:ext uri="{FF2B5EF4-FFF2-40B4-BE49-F238E27FC236}">
                <a16:creationId xmlns:a16="http://schemas.microsoft.com/office/drawing/2014/main" id="{DD625A29-0E84-6486-CA41-48545705D497}"/>
              </a:ext>
            </a:extLst>
          </p:cNvPr>
          <p:cNvPicPr>
            <a:picLocks noChangeAspect="1"/>
          </p:cNvPicPr>
          <p:nvPr/>
        </p:nvPicPr>
        <p:blipFill>
          <a:blip r:embed="rId5"/>
          <a:stretch>
            <a:fillRect/>
          </a:stretch>
        </p:blipFill>
        <p:spPr>
          <a:xfrm>
            <a:off x="3581946" y="5872057"/>
            <a:ext cx="65193" cy="344593"/>
          </a:xfrm>
          <a:prstGeom prst="rect">
            <a:avLst/>
          </a:prstGeom>
        </p:spPr>
      </p:pic>
      <p:pic>
        <p:nvPicPr>
          <p:cNvPr id="7" name="Image 3" descr="preencoded.png">
            <a:extLst>
              <a:ext uri="{FF2B5EF4-FFF2-40B4-BE49-F238E27FC236}">
                <a16:creationId xmlns:a16="http://schemas.microsoft.com/office/drawing/2014/main" id="{AF62C453-EEB5-9113-FF78-53CF5E299B5C}"/>
              </a:ext>
            </a:extLst>
          </p:cNvPr>
          <p:cNvPicPr>
            <a:picLocks noChangeAspect="1"/>
          </p:cNvPicPr>
          <p:nvPr/>
        </p:nvPicPr>
        <p:blipFill>
          <a:blip r:embed="rId6"/>
          <a:stretch>
            <a:fillRect/>
          </a:stretch>
        </p:blipFill>
        <p:spPr>
          <a:xfrm>
            <a:off x="3249585" y="5954480"/>
            <a:ext cx="268689" cy="266361"/>
          </a:xfrm>
          <a:prstGeom prst="rect">
            <a:avLst/>
          </a:prstGeom>
        </p:spPr>
      </p:pic>
      <p:pic>
        <p:nvPicPr>
          <p:cNvPr id="8" name="Image 4" descr="preencoded.png">
            <a:extLst>
              <a:ext uri="{FF2B5EF4-FFF2-40B4-BE49-F238E27FC236}">
                <a16:creationId xmlns:a16="http://schemas.microsoft.com/office/drawing/2014/main" id="{93AD1E00-A924-0AB8-CEEE-7CD513392F03}"/>
              </a:ext>
            </a:extLst>
          </p:cNvPr>
          <p:cNvPicPr>
            <a:picLocks noChangeAspect="1"/>
          </p:cNvPicPr>
          <p:nvPr/>
        </p:nvPicPr>
        <p:blipFill>
          <a:blip r:embed="rId7"/>
          <a:stretch>
            <a:fillRect/>
          </a:stretch>
        </p:blipFill>
        <p:spPr>
          <a:xfrm>
            <a:off x="2962181" y="5954480"/>
            <a:ext cx="256583" cy="266361"/>
          </a:xfrm>
          <a:prstGeom prst="rect">
            <a:avLst/>
          </a:prstGeom>
        </p:spPr>
      </p:pic>
      <p:pic>
        <p:nvPicPr>
          <p:cNvPr id="9" name="Image 5" descr="preencoded.png">
            <a:extLst>
              <a:ext uri="{FF2B5EF4-FFF2-40B4-BE49-F238E27FC236}">
                <a16:creationId xmlns:a16="http://schemas.microsoft.com/office/drawing/2014/main" id="{9D923AC0-34DA-2C61-872F-DED54BCEF63F}"/>
              </a:ext>
            </a:extLst>
          </p:cNvPr>
          <p:cNvPicPr>
            <a:picLocks noChangeAspect="1"/>
          </p:cNvPicPr>
          <p:nvPr/>
        </p:nvPicPr>
        <p:blipFill>
          <a:blip r:embed="rId8"/>
          <a:stretch>
            <a:fillRect/>
          </a:stretch>
        </p:blipFill>
        <p:spPr>
          <a:xfrm>
            <a:off x="2645156" y="5891615"/>
            <a:ext cx="269621" cy="325035"/>
          </a:xfrm>
          <a:prstGeom prst="rect">
            <a:avLst/>
          </a:prstGeom>
        </p:spPr>
      </p:pic>
      <p:pic>
        <p:nvPicPr>
          <p:cNvPr id="10" name="Image 6" descr="preencoded.png">
            <a:extLst>
              <a:ext uri="{FF2B5EF4-FFF2-40B4-BE49-F238E27FC236}">
                <a16:creationId xmlns:a16="http://schemas.microsoft.com/office/drawing/2014/main" id="{B6358F36-4A57-F05E-41D1-47E4B6F54ACB}"/>
              </a:ext>
            </a:extLst>
          </p:cNvPr>
          <p:cNvPicPr>
            <a:picLocks noChangeAspect="1"/>
          </p:cNvPicPr>
          <p:nvPr/>
        </p:nvPicPr>
        <p:blipFill>
          <a:blip r:embed="rId9"/>
          <a:stretch>
            <a:fillRect/>
          </a:stretch>
        </p:blipFill>
        <p:spPr>
          <a:xfrm>
            <a:off x="2222447" y="5958671"/>
            <a:ext cx="276605" cy="379984"/>
          </a:xfrm>
          <a:prstGeom prst="rect">
            <a:avLst/>
          </a:prstGeom>
        </p:spPr>
      </p:pic>
      <p:pic>
        <p:nvPicPr>
          <p:cNvPr id="11" name="Image 7" descr="preencoded.png">
            <a:extLst>
              <a:ext uri="{FF2B5EF4-FFF2-40B4-BE49-F238E27FC236}">
                <a16:creationId xmlns:a16="http://schemas.microsoft.com/office/drawing/2014/main" id="{AEB6978F-49CA-31E6-D528-E281486A9451}"/>
              </a:ext>
            </a:extLst>
          </p:cNvPr>
          <p:cNvPicPr>
            <a:picLocks noChangeAspect="1"/>
          </p:cNvPicPr>
          <p:nvPr/>
        </p:nvPicPr>
        <p:blipFill>
          <a:blip r:embed="rId4"/>
          <a:stretch>
            <a:fillRect/>
          </a:stretch>
        </p:blipFill>
        <p:spPr>
          <a:xfrm>
            <a:off x="2051224" y="5894873"/>
            <a:ext cx="154136" cy="321776"/>
          </a:xfrm>
          <a:prstGeom prst="rect">
            <a:avLst/>
          </a:prstGeom>
        </p:spPr>
      </p:pic>
      <p:pic>
        <p:nvPicPr>
          <p:cNvPr id="12" name="Image 8" descr="preencoded.png">
            <a:extLst>
              <a:ext uri="{FF2B5EF4-FFF2-40B4-BE49-F238E27FC236}">
                <a16:creationId xmlns:a16="http://schemas.microsoft.com/office/drawing/2014/main" id="{8E711547-A760-F76D-5AD8-7B1B8E8B8142}"/>
              </a:ext>
            </a:extLst>
          </p:cNvPr>
          <p:cNvPicPr>
            <a:picLocks noChangeAspect="1"/>
          </p:cNvPicPr>
          <p:nvPr/>
        </p:nvPicPr>
        <p:blipFill>
          <a:blip r:embed="rId10"/>
          <a:stretch>
            <a:fillRect/>
          </a:stretch>
        </p:blipFill>
        <p:spPr>
          <a:xfrm>
            <a:off x="1883446" y="5954946"/>
            <a:ext cx="144357" cy="261705"/>
          </a:xfrm>
          <a:prstGeom prst="rect">
            <a:avLst/>
          </a:prstGeom>
        </p:spPr>
      </p:pic>
      <p:pic>
        <p:nvPicPr>
          <p:cNvPr id="13" name="Image 9" descr="preencoded.png">
            <a:extLst>
              <a:ext uri="{FF2B5EF4-FFF2-40B4-BE49-F238E27FC236}">
                <a16:creationId xmlns:a16="http://schemas.microsoft.com/office/drawing/2014/main" id="{561CC7D7-5636-E98D-E3AA-6C24C0F3ACE9}"/>
              </a:ext>
            </a:extLst>
          </p:cNvPr>
          <p:cNvPicPr>
            <a:picLocks noChangeAspect="1"/>
          </p:cNvPicPr>
          <p:nvPr/>
        </p:nvPicPr>
        <p:blipFill>
          <a:blip r:embed="rId11"/>
          <a:stretch>
            <a:fillRect/>
          </a:stretch>
        </p:blipFill>
        <p:spPr>
          <a:xfrm>
            <a:off x="1746857" y="5851567"/>
            <a:ext cx="80095" cy="365083"/>
          </a:xfrm>
          <a:prstGeom prst="rect">
            <a:avLst/>
          </a:prstGeom>
        </p:spPr>
      </p:pic>
      <p:pic>
        <p:nvPicPr>
          <p:cNvPr id="14" name="Image 10" descr="preencoded.png">
            <a:extLst>
              <a:ext uri="{FF2B5EF4-FFF2-40B4-BE49-F238E27FC236}">
                <a16:creationId xmlns:a16="http://schemas.microsoft.com/office/drawing/2014/main" id="{401C7890-20CE-4C4D-1F32-F5A14C83030E}"/>
              </a:ext>
            </a:extLst>
          </p:cNvPr>
          <p:cNvPicPr>
            <a:picLocks noChangeAspect="1"/>
          </p:cNvPicPr>
          <p:nvPr/>
        </p:nvPicPr>
        <p:blipFill>
          <a:blip r:embed="rId12"/>
          <a:stretch>
            <a:fillRect/>
          </a:stretch>
        </p:blipFill>
        <p:spPr>
          <a:xfrm>
            <a:off x="1397170" y="5891615"/>
            <a:ext cx="317585" cy="325035"/>
          </a:xfrm>
          <a:prstGeom prst="rect">
            <a:avLst/>
          </a:prstGeom>
        </p:spPr>
      </p:pic>
      <p:pic>
        <p:nvPicPr>
          <p:cNvPr id="15" name="Image 11" descr="preencoded.png">
            <a:extLst>
              <a:ext uri="{FF2B5EF4-FFF2-40B4-BE49-F238E27FC236}">
                <a16:creationId xmlns:a16="http://schemas.microsoft.com/office/drawing/2014/main" id="{1D3FE020-3511-963E-45AA-1E16FE3E52F8}"/>
              </a:ext>
            </a:extLst>
          </p:cNvPr>
          <p:cNvPicPr>
            <a:picLocks noChangeAspect="1"/>
          </p:cNvPicPr>
          <p:nvPr/>
        </p:nvPicPr>
        <p:blipFill>
          <a:blip r:embed="rId13"/>
          <a:stretch>
            <a:fillRect/>
          </a:stretch>
        </p:blipFill>
        <p:spPr>
          <a:xfrm>
            <a:off x="514351" y="5695951"/>
            <a:ext cx="736600" cy="710875"/>
          </a:xfrm>
          <a:prstGeom prst="rect">
            <a:avLst/>
          </a:prstGeom>
        </p:spPr>
      </p:pic>
      <p:pic>
        <p:nvPicPr>
          <p:cNvPr id="16" name="Image 12" descr="preencoded.png">
            <a:extLst>
              <a:ext uri="{FF2B5EF4-FFF2-40B4-BE49-F238E27FC236}">
                <a16:creationId xmlns:a16="http://schemas.microsoft.com/office/drawing/2014/main" id="{9DC37345-4FBC-5EFD-8DA9-9211942B27EC}"/>
              </a:ext>
            </a:extLst>
          </p:cNvPr>
          <p:cNvPicPr>
            <a:picLocks noChangeAspect="1"/>
          </p:cNvPicPr>
          <p:nvPr/>
        </p:nvPicPr>
        <p:blipFill>
          <a:blip r:embed="rId14"/>
          <a:stretch>
            <a:fillRect/>
          </a:stretch>
        </p:blipFill>
        <p:spPr>
          <a:xfrm>
            <a:off x="760448" y="5947839"/>
            <a:ext cx="241803" cy="205723"/>
          </a:xfrm>
          <a:prstGeom prst="rect">
            <a:avLst/>
          </a:prstGeom>
        </p:spPr>
      </p:pic>
      <p:pic>
        <p:nvPicPr>
          <p:cNvPr id="17" name="Image 13" descr="preencoded.png">
            <a:extLst>
              <a:ext uri="{FF2B5EF4-FFF2-40B4-BE49-F238E27FC236}">
                <a16:creationId xmlns:a16="http://schemas.microsoft.com/office/drawing/2014/main" id="{2833E0D8-EEC2-32B0-E232-A3291B545557}"/>
              </a:ext>
            </a:extLst>
          </p:cNvPr>
          <p:cNvPicPr>
            <a:picLocks noChangeAspect="1"/>
          </p:cNvPicPr>
          <p:nvPr/>
        </p:nvPicPr>
        <p:blipFill>
          <a:blip r:embed="rId15"/>
          <a:stretch>
            <a:fillRect/>
          </a:stretch>
        </p:blipFill>
        <p:spPr>
          <a:xfrm>
            <a:off x="657682" y="5817918"/>
            <a:ext cx="447333" cy="447333"/>
          </a:xfrm>
          <a:prstGeom prst="rect">
            <a:avLst/>
          </a:prstGeom>
        </p:spPr>
      </p:pic>
    </p:spTree>
    <p:extLst>
      <p:ext uri="{BB962C8B-B14F-4D97-AF65-F5344CB8AC3E}">
        <p14:creationId xmlns:p14="http://schemas.microsoft.com/office/powerpoint/2010/main" val="318511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7008D-B14D-CF1D-F9FB-B64EFE0D379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EAC50A9-7607-E89A-E7ED-1D969E684194}"/>
              </a:ext>
            </a:extLst>
          </p:cNvPr>
          <p:cNvSpPr/>
          <p:nvPr/>
        </p:nvSpPr>
        <p:spPr>
          <a:xfrm>
            <a:off x="242095" y="316533"/>
            <a:ext cx="11626848" cy="707628"/>
          </a:xfrm>
          <a:prstGeom prst="rect">
            <a:avLst/>
          </a:prstGeom>
          <a:noFill/>
          <a:ln/>
        </p:spPr>
        <p:txBody>
          <a:bodyPr wrap="square" lIns="121920" tIns="60960" rIns="121920" bIns="60960" rtlCol="0" anchor="ctr"/>
          <a:lstStyle/>
          <a:p>
            <a:pPr defTabSz="1219170">
              <a:lnSpc>
                <a:spcPts val="2880"/>
              </a:lnSpc>
              <a:defRPr/>
            </a:pPr>
            <a:endParaRPr lang="en-US" sz="2400" dirty="0">
              <a:solidFill>
                <a:prstClr val="black"/>
              </a:solidFill>
              <a:latin typeface="DM Sans"/>
            </a:endParaRPr>
          </a:p>
        </p:txBody>
      </p:sp>
      <p:sp>
        <p:nvSpPr>
          <p:cNvPr id="3" name="Text 1">
            <a:extLst>
              <a:ext uri="{FF2B5EF4-FFF2-40B4-BE49-F238E27FC236}">
                <a16:creationId xmlns:a16="http://schemas.microsoft.com/office/drawing/2014/main" id="{9594EF8B-74FE-172F-8186-4D5DC682B8F1}"/>
              </a:ext>
            </a:extLst>
          </p:cNvPr>
          <p:cNvSpPr/>
          <p:nvPr/>
        </p:nvSpPr>
        <p:spPr>
          <a:xfrm>
            <a:off x="5480051" y="4406901"/>
            <a:ext cx="1841500" cy="342900"/>
          </a:xfrm>
          <a:prstGeom prst="rect">
            <a:avLst/>
          </a:prstGeom>
          <a:noFill/>
          <a:ln/>
        </p:spPr>
        <p:txBody>
          <a:bodyPr wrap="square" rtlCol="0" anchor="ctr"/>
          <a:lstStyle/>
          <a:p>
            <a:pPr algn="ctr" defTabSz="1219170">
              <a:lnSpc>
                <a:spcPts val="2700"/>
              </a:lnSpc>
              <a:defRPr/>
            </a:pPr>
            <a:r>
              <a:rPr lang="en-US" sz="2000" b="1" kern="0" spc="-40" dirty="0">
                <a:solidFill>
                  <a:srgbClr val="FFFFFF">
                    <a:alpha val="99000"/>
                  </a:srgbClr>
                </a:solidFill>
                <a:latin typeface="DM Sans" pitchFamily="34" charset="0"/>
                <a:ea typeface="DM Sans" pitchFamily="34" charset="-122"/>
                <a:cs typeface="DM Sans" pitchFamily="34" charset="-120"/>
              </a:rPr>
              <a:t>The Result</a:t>
            </a:r>
            <a:endParaRPr lang="en-US" sz="2000" dirty="0">
              <a:solidFill>
                <a:prstClr val="black"/>
              </a:solidFill>
              <a:latin typeface="Calibri" panose="020F0502020204030204"/>
            </a:endParaRPr>
          </a:p>
        </p:txBody>
      </p:sp>
      <p:sp>
        <p:nvSpPr>
          <p:cNvPr id="5" name="Shape 3">
            <a:extLst>
              <a:ext uri="{FF2B5EF4-FFF2-40B4-BE49-F238E27FC236}">
                <a16:creationId xmlns:a16="http://schemas.microsoft.com/office/drawing/2014/main" id="{F07CE574-C835-316C-0F31-7889F77AF5EA}"/>
              </a:ext>
            </a:extLst>
          </p:cNvPr>
          <p:cNvSpPr/>
          <p:nvPr/>
        </p:nvSpPr>
        <p:spPr>
          <a:xfrm>
            <a:off x="419100" y="1276351"/>
            <a:ext cx="11353800" cy="39624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6" name="Text 4">
            <a:extLst>
              <a:ext uri="{FF2B5EF4-FFF2-40B4-BE49-F238E27FC236}">
                <a16:creationId xmlns:a16="http://schemas.microsoft.com/office/drawing/2014/main" id="{B26274ED-6B9C-A088-468C-E2F18CFED08F}"/>
              </a:ext>
            </a:extLst>
          </p:cNvPr>
          <p:cNvSpPr/>
          <p:nvPr/>
        </p:nvSpPr>
        <p:spPr>
          <a:xfrm>
            <a:off x="264319" y="2090403"/>
            <a:ext cx="11963400" cy="250356"/>
          </a:xfrm>
          <a:prstGeom prst="rect">
            <a:avLst/>
          </a:prstGeom>
          <a:noFill/>
          <a:ln/>
        </p:spPr>
        <p:txBody>
          <a:bodyPr wrap="square" lIns="121920" tIns="60960" rIns="121920" bIns="60960" rtlCol="0" anchor="ctr"/>
          <a:lstStyle/>
          <a:p>
            <a:pPr defTabSz="1219170">
              <a:lnSpc>
                <a:spcPts val="2376"/>
              </a:lnSpc>
              <a:defRPr/>
            </a:pPr>
            <a:endParaRPr lang="en-GB" sz="1400" b="1"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ndParaRPr>
          </a:p>
          <a:p>
            <a:pPr defTabSz="1219170">
              <a:lnSpc>
                <a:spcPts val="2376"/>
              </a:lnSpc>
              <a:defRPr/>
            </a:pPr>
            <a:endParaRPr lang="en-US" sz="1900" dirty="0">
              <a:solidFill>
                <a:prstClr val="black"/>
              </a:solidFill>
              <a:latin typeface="Calibri" panose="020F0502020204030204"/>
            </a:endParaRPr>
          </a:p>
        </p:txBody>
      </p:sp>
      <p:sp>
        <p:nvSpPr>
          <p:cNvPr id="14" name="Shape 3">
            <a:extLst>
              <a:ext uri="{FF2B5EF4-FFF2-40B4-BE49-F238E27FC236}">
                <a16:creationId xmlns:a16="http://schemas.microsoft.com/office/drawing/2014/main" id="{435B70CB-2926-6B96-7E48-07C78CFD9734}"/>
              </a:ext>
            </a:extLst>
          </p:cNvPr>
          <p:cNvSpPr/>
          <p:nvPr/>
        </p:nvSpPr>
        <p:spPr>
          <a:xfrm>
            <a:off x="1451322" y="2442026"/>
            <a:ext cx="9397301" cy="2943087"/>
          </a:xfrm>
          <a:prstGeom prst="roundRect">
            <a:avLst>
              <a:gd name="adj" fmla="val 7579"/>
            </a:avLst>
          </a:prstGeom>
          <a:ln/>
        </p:spPr>
        <p:style>
          <a:lnRef idx="2">
            <a:schemeClr val="accent6"/>
          </a:lnRef>
          <a:fillRef idx="1">
            <a:schemeClr val="lt1"/>
          </a:fillRef>
          <a:effectRef idx="0">
            <a:schemeClr val="accent6"/>
          </a:effectRef>
          <a:fontRef idx="minor">
            <a:schemeClr val="dk1"/>
          </a:fontRef>
        </p:style>
        <p:txBody>
          <a:bodyPr lIns="121920" tIns="60960" rIns="121920" bIns="60960" anchor="t"/>
          <a:lstStyle/>
          <a:p>
            <a:pPr defTabSz="1219170"/>
            <a:endParaRPr lang="en-GB" sz="1400" dirty="0">
              <a:solidFill>
                <a:srgbClr val="01240E"/>
              </a:solidFill>
              <a:latin typeface="DM Sans" pitchFamily="2" charset="0"/>
            </a:endParaRPr>
          </a:p>
          <a:p>
            <a:pPr defTabSz="1219170"/>
            <a:endParaRPr lang="en-GB" sz="1400" i="1" dirty="0">
              <a:solidFill>
                <a:srgbClr val="01240E"/>
              </a:solidFill>
              <a:latin typeface="DM Sans" pitchFamily="2" charset="0"/>
            </a:endParaRPr>
          </a:p>
          <a:p>
            <a:pPr defTabSz="1219170"/>
            <a:endParaRPr lang="en-GB" sz="1467" i="1" dirty="0">
              <a:solidFill>
                <a:srgbClr val="01240E"/>
              </a:solidFill>
              <a:latin typeface="DM Sans" pitchFamily="2" charset="0"/>
            </a:endParaRPr>
          </a:p>
          <a:p>
            <a:pPr defTabSz="1219170"/>
            <a:r>
              <a:rPr lang="en-GB" sz="1467" i="1" dirty="0">
                <a:solidFill>
                  <a:prstClr val="black"/>
                </a:solidFill>
                <a:latin typeface="Aptos" panose="020B0004020202020204" pitchFamily="34" charset="0"/>
                <a:ea typeface="Aptos" panose="020B0004020202020204" pitchFamily="34" charset="0"/>
                <a:cs typeface="Aptos" panose="020B0004020202020204" pitchFamily="34" charset="0"/>
              </a:rPr>
              <a:t>Thousands of digital health solutions have entered the market in the last 10 years  but very few have successfully integrated into everyday pharmacy practice</a:t>
            </a:r>
            <a:endParaRPr lang="en-GB" sz="1467"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1219170"/>
            <a:r>
              <a:rPr lang="en-GB" sz="1467" i="1" dirty="0">
                <a:solidFill>
                  <a:prstClr val="black"/>
                </a:solidFill>
                <a:latin typeface="Aptos" panose="020B0004020202020204" pitchFamily="34" charset="0"/>
                <a:ea typeface="Aptos" panose="020B0004020202020204" pitchFamily="34" charset="0"/>
                <a:cs typeface="Aptos" panose="020B0004020202020204" pitchFamily="34" charset="0"/>
              </a:rPr>
              <a:t> </a:t>
            </a:r>
            <a:endParaRPr lang="en-GB" sz="1467"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1219170"/>
            <a:r>
              <a:rPr lang="en-GB" sz="1467" i="1" dirty="0">
                <a:solidFill>
                  <a:prstClr val="black"/>
                </a:solidFill>
                <a:latin typeface="Aptos" panose="020B0004020202020204" pitchFamily="34" charset="0"/>
                <a:ea typeface="Aptos" panose="020B0004020202020204" pitchFamily="34" charset="0"/>
                <a:cs typeface="Aptos" panose="020B0004020202020204" pitchFamily="34" charset="0"/>
              </a:rPr>
              <a:t>We’ve never had more access to digital health tools yet </a:t>
            </a:r>
            <a:r>
              <a:rPr lang="en-GB" sz="1467" i="1" dirty="0">
                <a:solidFill>
                  <a:srgbClr val="00B050"/>
                </a:solidFill>
                <a:latin typeface="Aptos" panose="020B0004020202020204" pitchFamily="34" charset="0"/>
                <a:ea typeface="Aptos" panose="020B0004020202020204" pitchFamily="34" charset="0"/>
                <a:cs typeface="Aptos" panose="020B0004020202020204" pitchFamily="34" charset="0"/>
              </a:rPr>
              <a:t>behaviour change and long-term condition outcomes</a:t>
            </a:r>
            <a:r>
              <a:rPr lang="en-GB" sz="1467" i="1" dirty="0">
                <a:solidFill>
                  <a:prstClr val="black"/>
                </a:solidFill>
                <a:latin typeface="Aptos" panose="020B0004020202020204" pitchFamily="34" charset="0"/>
                <a:ea typeface="Aptos" panose="020B0004020202020204" pitchFamily="34" charset="0"/>
                <a:cs typeface="Aptos" panose="020B0004020202020204" pitchFamily="34" charset="0"/>
              </a:rPr>
              <a:t> remain one of the </a:t>
            </a:r>
            <a:r>
              <a:rPr lang="en-GB" sz="1467" i="1" dirty="0">
                <a:solidFill>
                  <a:srgbClr val="00B050"/>
                </a:solidFill>
                <a:latin typeface="Aptos" panose="020B0004020202020204" pitchFamily="34" charset="0"/>
                <a:ea typeface="Aptos" panose="020B0004020202020204" pitchFamily="34" charset="0"/>
                <a:cs typeface="Aptos" panose="020B0004020202020204" pitchFamily="34" charset="0"/>
              </a:rPr>
              <a:t>biggest challenges </a:t>
            </a:r>
            <a:r>
              <a:rPr lang="en-GB" sz="1467" i="1" dirty="0">
                <a:solidFill>
                  <a:prstClr val="black"/>
                </a:solidFill>
                <a:latin typeface="Aptos" panose="020B0004020202020204" pitchFamily="34" charset="0"/>
                <a:ea typeface="Aptos" panose="020B0004020202020204" pitchFamily="34" charset="0"/>
                <a:cs typeface="Aptos" panose="020B0004020202020204" pitchFamily="34" charset="0"/>
              </a:rPr>
              <a:t>in healthcare.</a:t>
            </a:r>
            <a:endParaRPr lang="en-GB" sz="1467"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1219170"/>
            <a:endParaRPr lang="en-GB" sz="2133" i="1" dirty="0">
              <a:solidFill>
                <a:srgbClr val="01240E"/>
              </a:solidFill>
              <a:latin typeface="DM Sans" pitchFamily="2" charset="0"/>
            </a:endParaRPr>
          </a:p>
          <a:p>
            <a:pPr defTabSz="1219170"/>
            <a:endParaRPr lang="en-GB" sz="1400" i="1" dirty="0">
              <a:solidFill>
                <a:srgbClr val="70AD47">
                  <a:lumMod val="50000"/>
                </a:srgbClr>
              </a:solidFill>
              <a:latin typeface="DM Sans" pitchFamily="2" charset="0"/>
            </a:endParaRPr>
          </a:p>
          <a:p>
            <a:pPr defTabSz="1219170"/>
            <a:endParaRPr lang="en-GB" sz="1400" dirty="0">
              <a:solidFill>
                <a:srgbClr val="000000"/>
              </a:solidFill>
              <a:latin typeface="DM Sans" pitchFamily="2" charset="0"/>
            </a:endParaRPr>
          </a:p>
        </p:txBody>
      </p:sp>
      <p:sp>
        <p:nvSpPr>
          <p:cNvPr id="18" name="Text 11">
            <a:extLst>
              <a:ext uri="{FF2B5EF4-FFF2-40B4-BE49-F238E27FC236}">
                <a16:creationId xmlns:a16="http://schemas.microsoft.com/office/drawing/2014/main" id="{E9CB9D86-F17B-86A7-1FEA-FF63F439DE1D}"/>
              </a:ext>
            </a:extLst>
          </p:cNvPr>
          <p:cNvSpPr/>
          <p:nvPr/>
        </p:nvSpPr>
        <p:spPr>
          <a:xfrm>
            <a:off x="239318" y="5869231"/>
            <a:ext cx="11482388" cy="609600"/>
          </a:xfrm>
          <a:prstGeom prst="rect">
            <a:avLst/>
          </a:prstGeom>
          <a:noFill/>
          <a:ln/>
        </p:spPr>
        <p:txBody>
          <a:bodyPr wrap="square" lIns="121920" tIns="60960" rIns="121920" bIns="60960" rtlCol="0" anchor="ctr"/>
          <a:lstStyle/>
          <a:p>
            <a:pPr algn="ctr" defTabSz="1219170">
              <a:lnSpc>
                <a:spcPts val="2376"/>
              </a:lnSpc>
            </a:pPr>
            <a:endParaRPr lang="en-US" dirty="0">
              <a:solidFill>
                <a:prstClr val="black"/>
              </a:solidFill>
              <a:latin typeface="DM Sans"/>
              <a:ea typeface="Calibri" panose="020F0502020204030204"/>
              <a:cs typeface="Calibri" panose="020F0502020204030204"/>
            </a:endParaRPr>
          </a:p>
        </p:txBody>
      </p:sp>
      <p:grpSp>
        <p:nvGrpSpPr>
          <p:cNvPr id="4" name="Group 3">
            <a:extLst>
              <a:ext uri="{FF2B5EF4-FFF2-40B4-BE49-F238E27FC236}">
                <a16:creationId xmlns:a16="http://schemas.microsoft.com/office/drawing/2014/main" id="{742A043E-F0DC-CC1E-E1A8-A429FDE525B4}"/>
              </a:ext>
            </a:extLst>
          </p:cNvPr>
          <p:cNvGrpSpPr/>
          <p:nvPr/>
        </p:nvGrpSpPr>
        <p:grpSpPr>
          <a:xfrm>
            <a:off x="419100" y="316533"/>
            <a:ext cx="755963" cy="707689"/>
            <a:chOff x="385763" y="4271963"/>
            <a:chExt cx="552450" cy="533156"/>
          </a:xfrm>
        </p:grpSpPr>
        <p:pic>
          <p:nvPicPr>
            <p:cNvPr id="22" name="Image 11" descr="preencoded.png">
              <a:extLst>
                <a:ext uri="{FF2B5EF4-FFF2-40B4-BE49-F238E27FC236}">
                  <a16:creationId xmlns:a16="http://schemas.microsoft.com/office/drawing/2014/main" id="{8492C314-7836-8E74-9498-4B8632536BC5}"/>
                </a:ext>
              </a:extLst>
            </p:cNvPr>
            <p:cNvPicPr>
              <a:picLocks noChangeAspect="1"/>
            </p:cNvPicPr>
            <p:nvPr/>
          </p:nvPicPr>
          <p:blipFill>
            <a:blip r:embed="rId3"/>
            <a:stretch>
              <a:fillRect/>
            </a:stretch>
          </p:blipFill>
          <p:spPr>
            <a:xfrm>
              <a:off x="385763" y="4271963"/>
              <a:ext cx="552450" cy="533156"/>
            </a:xfrm>
            <a:prstGeom prst="rect">
              <a:avLst/>
            </a:prstGeom>
          </p:spPr>
        </p:pic>
        <p:pic>
          <p:nvPicPr>
            <p:cNvPr id="23" name="Image 12" descr="preencoded.png">
              <a:extLst>
                <a:ext uri="{FF2B5EF4-FFF2-40B4-BE49-F238E27FC236}">
                  <a16:creationId xmlns:a16="http://schemas.microsoft.com/office/drawing/2014/main" id="{1430BF65-5981-FF35-9466-326576B31378}"/>
                </a:ext>
              </a:extLst>
            </p:cNvPr>
            <p:cNvPicPr>
              <a:picLocks noChangeAspect="1"/>
            </p:cNvPicPr>
            <p:nvPr/>
          </p:nvPicPr>
          <p:blipFill>
            <a:blip r:embed="rId4"/>
            <a:stretch>
              <a:fillRect/>
            </a:stretch>
          </p:blipFill>
          <p:spPr>
            <a:xfrm>
              <a:off x="570336" y="4460879"/>
              <a:ext cx="181352" cy="154292"/>
            </a:xfrm>
            <a:prstGeom prst="rect">
              <a:avLst/>
            </a:prstGeom>
          </p:spPr>
        </p:pic>
        <p:pic>
          <p:nvPicPr>
            <p:cNvPr id="24" name="Image 13" descr="preencoded.png">
              <a:extLst>
                <a:ext uri="{FF2B5EF4-FFF2-40B4-BE49-F238E27FC236}">
                  <a16:creationId xmlns:a16="http://schemas.microsoft.com/office/drawing/2014/main" id="{4C7BD123-7894-CAD8-4C27-FC67C67F17EF}"/>
                </a:ext>
              </a:extLst>
            </p:cNvPr>
            <p:cNvPicPr>
              <a:picLocks noChangeAspect="1"/>
            </p:cNvPicPr>
            <p:nvPr/>
          </p:nvPicPr>
          <p:blipFill>
            <a:blip r:embed="rId5"/>
            <a:stretch>
              <a:fillRect/>
            </a:stretch>
          </p:blipFill>
          <p:spPr>
            <a:xfrm>
              <a:off x="493261" y="4363438"/>
              <a:ext cx="335500" cy="335500"/>
            </a:xfrm>
            <a:prstGeom prst="rect">
              <a:avLst/>
            </a:prstGeom>
          </p:spPr>
        </p:pic>
      </p:grpSp>
      <p:pic>
        <p:nvPicPr>
          <p:cNvPr id="20" name="Picture 19">
            <a:extLst>
              <a:ext uri="{FF2B5EF4-FFF2-40B4-BE49-F238E27FC236}">
                <a16:creationId xmlns:a16="http://schemas.microsoft.com/office/drawing/2014/main" id="{8C4B0E73-7FA6-FD15-ECFE-8F8A429462C2}"/>
              </a:ext>
            </a:extLst>
          </p:cNvPr>
          <p:cNvPicPr>
            <a:picLocks noChangeAspect="1"/>
          </p:cNvPicPr>
          <p:nvPr/>
        </p:nvPicPr>
        <p:blipFill>
          <a:blip r:embed="rId6"/>
          <a:stretch>
            <a:fillRect/>
          </a:stretch>
        </p:blipFill>
        <p:spPr>
          <a:xfrm rot="10800000">
            <a:off x="5278309" y="1743334"/>
            <a:ext cx="1122492" cy="1415532"/>
          </a:xfrm>
          <a:prstGeom prst="rect">
            <a:avLst/>
          </a:prstGeom>
        </p:spPr>
      </p:pic>
    </p:spTree>
    <p:extLst>
      <p:ext uri="{BB962C8B-B14F-4D97-AF65-F5344CB8AC3E}">
        <p14:creationId xmlns:p14="http://schemas.microsoft.com/office/powerpoint/2010/main" val="3403579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647BB-912C-771C-47B6-7E928F7AD53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7A8D903-2142-3B8E-545F-E5FCFD488555}"/>
              </a:ext>
            </a:extLst>
          </p:cNvPr>
          <p:cNvSpPr/>
          <p:nvPr/>
        </p:nvSpPr>
        <p:spPr>
          <a:xfrm>
            <a:off x="242095" y="316533"/>
            <a:ext cx="11626848" cy="707628"/>
          </a:xfrm>
          <a:prstGeom prst="rect">
            <a:avLst/>
          </a:prstGeom>
          <a:noFill/>
          <a:ln/>
        </p:spPr>
        <p:txBody>
          <a:bodyPr wrap="square" lIns="121920" tIns="60960" rIns="121920" bIns="60960" rtlCol="0" anchor="ctr"/>
          <a:lstStyle/>
          <a:p>
            <a:pPr defTabSz="1219170">
              <a:lnSpc>
                <a:spcPts val="2880"/>
              </a:lnSpc>
              <a:defRPr/>
            </a:pPr>
            <a:endParaRPr lang="en-US" sz="2400" dirty="0">
              <a:solidFill>
                <a:prstClr val="black"/>
              </a:solidFill>
              <a:latin typeface="DM Sans"/>
            </a:endParaRPr>
          </a:p>
        </p:txBody>
      </p:sp>
      <p:sp>
        <p:nvSpPr>
          <p:cNvPr id="3" name="Text 1">
            <a:extLst>
              <a:ext uri="{FF2B5EF4-FFF2-40B4-BE49-F238E27FC236}">
                <a16:creationId xmlns:a16="http://schemas.microsoft.com/office/drawing/2014/main" id="{2A8A1B54-9C6D-5643-92C6-AAB4BA454FAF}"/>
              </a:ext>
            </a:extLst>
          </p:cNvPr>
          <p:cNvSpPr/>
          <p:nvPr/>
        </p:nvSpPr>
        <p:spPr>
          <a:xfrm>
            <a:off x="5480051" y="4406901"/>
            <a:ext cx="1841500" cy="342900"/>
          </a:xfrm>
          <a:prstGeom prst="rect">
            <a:avLst/>
          </a:prstGeom>
          <a:noFill/>
          <a:ln/>
        </p:spPr>
        <p:txBody>
          <a:bodyPr wrap="square" rtlCol="0" anchor="ctr"/>
          <a:lstStyle/>
          <a:p>
            <a:pPr algn="ctr" defTabSz="1219170">
              <a:lnSpc>
                <a:spcPts val="2700"/>
              </a:lnSpc>
              <a:defRPr/>
            </a:pPr>
            <a:r>
              <a:rPr lang="en-US" sz="2000" b="1" kern="0" spc="-40" dirty="0">
                <a:solidFill>
                  <a:srgbClr val="FFFFFF">
                    <a:alpha val="99000"/>
                  </a:srgbClr>
                </a:solidFill>
                <a:latin typeface="DM Sans" pitchFamily="34" charset="0"/>
                <a:ea typeface="DM Sans" pitchFamily="34" charset="-122"/>
                <a:cs typeface="DM Sans" pitchFamily="34" charset="-120"/>
              </a:rPr>
              <a:t>The Result</a:t>
            </a:r>
            <a:endParaRPr lang="en-US" sz="2000" dirty="0">
              <a:solidFill>
                <a:prstClr val="black"/>
              </a:solidFill>
              <a:latin typeface="Calibri" panose="020F0502020204030204"/>
            </a:endParaRPr>
          </a:p>
        </p:txBody>
      </p:sp>
      <p:sp>
        <p:nvSpPr>
          <p:cNvPr id="5" name="Shape 3">
            <a:extLst>
              <a:ext uri="{FF2B5EF4-FFF2-40B4-BE49-F238E27FC236}">
                <a16:creationId xmlns:a16="http://schemas.microsoft.com/office/drawing/2014/main" id="{5C2863C4-C8CD-F35E-7E7F-C75B86275CC9}"/>
              </a:ext>
            </a:extLst>
          </p:cNvPr>
          <p:cNvSpPr/>
          <p:nvPr/>
        </p:nvSpPr>
        <p:spPr>
          <a:xfrm>
            <a:off x="419100" y="1276351"/>
            <a:ext cx="11353800" cy="39624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6" name="Text 4">
            <a:extLst>
              <a:ext uri="{FF2B5EF4-FFF2-40B4-BE49-F238E27FC236}">
                <a16:creationId xmlns:a16="http://schemas.microsoft.com/office/drawing/2014/main" id="{895CB87A-899F-DFD9-EEC9-8D34DA4FEBA2}"/>
              </a:ext>
            </a:extLst>
          </p:cNvPr>
          <p:cNvSpPr/>
          <p:nvPr/>
        </p:nvSpPr>
        <p:spPr>
          <a:xfrm>
            <a:off x="264319" y="2090403"/>
            <a:ext cx="11963400" cy="250356"/>
          </a:xfrm>
          <a:prstGeom prst="rect">
            <a:avLst/>
          </a:prstGeom>
          <a:noFill/>
          <a:ln/>
        </p:spPr>
        <p:txBody>
          <a:bodyPr wrap="square" lIns="121920" tIns="60960" rIns="121920" bIns="60960" rtlCol="0" anchor="ctr"/>
          <a:lstStyle/>
          <a:p>
            <a:pPr defTabSz="1219170">
              <a:lnSpc>
                <a:spcPts val="2376"/>
              </a:lnSpc>
              <a:defRPr/>
            </a:pPr>
            <a:endParaRPr lang="en-GB" sz="1400" b="1"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ndParaRPr>
          </a:p>
          <a:p>
            <a:pPr defTabSz="1219170">
              <a:lnSpc>
                <a:spcPts val="2376"/>
              </a:lnSpc>
              <a:defRPr/>
            </a:pPr>
            <a:endParaRPr lang="en-US" sz="1900" dirty="0">
              <a:solidFill>
                <a:prstClr val="black"/>
              </a:solidFill>
              <a:latin typeface="Calibri" panose="020F0502020204030204"/>
            </a:endParaRPr>
          </a:p>
        </p:txBody>
      </p:sp>
      <p:sp>
        <p:nvSpPr>
          <p:cNvPr id="14" name="Shape 3">
            <a:extLst>
              <a:ext uri="{FF2B5EF4-FFF2-40B4-BE49-F238E27FC236}">
                <a16:creationId xmlns:a16="http://schemas.microsoft.com/office/drawing/2014/main" id="{CAB82798-4D0F-DEEC-78F4-2EE4A2968EDE}"/>
              </a:ext>
            </a:extLst>
          </p:cNvPr>
          <p:cNvSpPr/>
          <p:nvPr/>
        </p:nvSpPr>
        <p:spPr>
          <a:xfrm>
            <a:off x="1667287" y="2442026"/>
            <a:ext cx="8776463" cy="2943087"/>
          </a:xfrm>
          <a:prstGeom prst="roundRect">
            <a:avLst>
              <a:gd name="adj" fmla="val 7579"/>
            </a:avLst>
          </a:prstGeom>
          <a:ln/>
        </p:spPr>
        <p:style>
          <a:lnRef idx="2">
            <a:schemeClr val="accent6"/>
          </a:lnRef>
          <a:fillRef idx="1">
            <a:schemeClr val="lt1"/>
          </a:fillRef>
          <a:effectRef idx="0">
            <a:schemeClr val="accent6"/>
          </a:effectRef>
          <a:fontRef idx="minor">
            <a:schemeClr val="dk1"/>
          </a:fontRef>
        </p:style>
        <p:txBody>
          <a:bodyPr lIns="121920" tIns="60960" rIns="121920" bIns="60960" anchor="t"/>
          <a:lstStyle/>
          <a:p>
            <a:pPr defTabSz="1219170"/>
            <a:endParaRPr lang="en-GB" sz="1400" dirty="0">
              <a:solidFill>
                <a:srgbClr val="01240E"/>
              </a:solidFill>
              <a:latin typeface="DM Sans" pitchFamily="2" charset="0"/>
            </a:endParaRPr>
          </a:p>
          <a:p>
            <a:pPr defTabSz="1219170"/>
            <a:endParaRPr lang="en-GB" sz="1400" i="1" dirty="0">
              <a:solidFill>
                <a:srgbClr val="01240E"/>
              </a:solidFill>
              <a:latin typeface="DM Sans" pitchFamily="2" charset="0"/>
            </a:endParaRPr>
          </a:p>
          <a:p>
            <a:pPr defTabSz="1219170"/>
            <a:endParaRPr lang="en-GB" sz="1467" i="1" dirty="0">
              <a:solidFill>
                <a:srgbClr val="01240E"/>
              </a:solidFill>
              <a:latin typeface="DM Sans" pitchFamily="2" charset="0"/>
            </a:endParaRPr>
          </a:p>
          <a:p>
            <a:pPr defTabSz="1219170"/>
            <a:r>
              <a:rPr lang="en-GB" sz="1467" i="1" dirty="0">
                <a:solidFill>
                  <a:srgbClr val="01240E"/>
                </a:solidFill>
                <a:latin typeface="DM Sans" pitchFamily="2" charset="0"/>
              </a:rPr>
              <a:t>	</a:t>
            </a:r>
            <a:r>
              <a:rPr lang="en-GB" sz="1467" i="1" dirty="0">
                <a:solidFill>
                  <a:srgbClr val="16A34A"/>
                </a:solidFill>
                <a:latin typeface="DM Sans" pitchFamily="2" charset="0"/>
              </a:rPr>
              <a:t>Why are we here this evening, and what would we like you to consider?</a:t>
            </a:r>
          </a:p>
          <a:p>
            <a:pPr defTabSz="1219170"/>
            <a:endParaRPr lang="en-GB" sz="1467" i="1" dirty="0">
              <a:solidFill>
                <a:prstClr val="black"/>
              </a:solidFill>
              <a:latin typeface="DM Sans" pitchFamily="2" charset="0"/>
            </a:endParaRPr>
          </a:p>
          <a:p>
            <a:pPr defTabSz="1219170"/>
            <a:endParaRPr lang="en-GB" sz="1467" i="1" dirty="0">
              <a:solidFill>
                <a:prstClr val="black"/>
              </a:solidFill>
              <a:latin typeface="DM Sans" pitchFamily="2" charset="0"/>
            </a:endParaRPr>
          </a:p>
          <a:p>
            <a:pPr defTabSz="1219170"/>
            <a:r>
              <a:rPr lang="en-US" sz="1467" i="1" dirty="0">
                <a:solidFill>
                  <a:prstClr val="black"/>
                </a:solidFill>
                <a:latin typeface="Calibri" panose="020F0502020204030204"/>
              </a:rPr>
              <a:t>We’re here to explore how growing clinical services can create real financial resilience and what practical models exist today to help you start doing that</a:t>
            </a:r>
            <a:endParaRPr lang="en-GB" sz="1467" i="1" dirty="0">
              <a:solidFill>
                <a:srgbClr val="16A34A"/>
              </a:solidFill>
              <a:latin typeface="DM Sans" pitchFamily="2" charset="0"/>
            </a:endParaRPr>
          </a:p>
          <a:p>
            <a:pPr defTabSz="1219170"/>
            <a:endParaRPr lang="en-GB" sz="2133" i="1" dirty="0">
              <a:solidFill>
                <a:srgbClr val="16A34A"/>
              </a:solidFill>
              <a:latin typeface="DM Sans" pitchFamily="2" charset="0"/>
            </a:endParaRPr>
          </a:p>
          <a:p>
            <a:pPr defTabSz="1219170"/>
            <a:endParaRPr lang="en-GB" sz="1400" i="1" dirty="0">
              <a:solidFill>
                <a:srgbClr val="70AD47">
                  <a:lumMod val="50000"/>
                </a:srgbClr>
              </a:solidFill>
              <a:latin typeface="DM Sans" pitchFamily="2" charset="0"/>
            </a:endParaRPr>
          </a:p>
          <a:p>
            <a:pPr defTabSz="1219170"/>
            <a:endParaRPr lang="en-GB" sz="1400" dirty="0">
              <a:solidFill>
                <a:srgbClr val="000000"/>
              </a:solidFill>
              <a:latin typeface="DM Sans" pitchFamily="2" charset="0"/>
            </a:endParaRPr>
          </a:p>
        </p:txBody>
      </p:sp>
      <p:sp>
        <p:nvSpPr>
          <p:cNvPr id="18" name="Text 11">
            <a:extLst>
              <a:ext uri="{FF2B5EF4-FFF2-40B4-BE49-F238E27FC236}">
                <a16:creationId xmlns:a16="http://schemas.microsoft.com/office/drawing/2014/main" id="{940AA1FC-BFDE-BB06-AAA6-3EB6B78F66BF}"/>
              </a:ext>
            </a:extLst>
          </p:cNvPr>
          <p:cNvSpPr/>
          <p:nvPr/>
        </p:nvSpPr>
        <p:spPr>
          <a:xfrm>
            <a:off x="239318" y="5869231"/>
            <a:ext cx="11482388" cy="609600"/>
          </a:xfrm>
          <a:prstGeom prst="rect">
            <a:avLst/>
          </a:prstGeom>
          <a:noFill/>
          <a:ln/>
        </p:spPr>
        <p:txBody>
          <a:bodyPr wrap="square" lIns="121920" tIns="60960" rIns="121920" bIns="60960" rtlCol="0" anchor="ctr"/>
          <a:lstStyle/>
          <a:p>
            <a:pPr algn="ctr" defTabSz="1219170">
              <a:lnSpc>
                <a:spcPts val="2376"/>
              </a:lnSpc>
            </a:pPr>
            <a:endParaRPr lang="en-US" dirty="0">
              <a:solidFill>
                <a:prstClr val="black"/>
              </a:solidFill>
              <a:latin typeface="DM Sans"/>
              <a:ea typeface="Calibri" panose="020F0502020204030204"/>
              <a:cs typeface="Calibri" panose="020F0502020204030204"/>
            </a:endParaRPr>
          </a:p>
        </p:txBody>
      </p:sp>
      <p:grpSp>
        <p:nvGrpSpPr>
          <p:cNvPr id="4" name="Group 3">
            <a:extLst>
              <a:ext uri="{FF2B5EF4-FFF2-40B4-BE49-F238E27FC236}">
                <a16:creationId xmlns:a16="http://schemas.microsoft.com/office/drawing/2014/main" id="{20399E85-EC6D-5880-8CBA-C15F85023CE6}"/>
              </a:ext>
            </a:extLst>
          </p:cNvPr>
          <p:cNvGrpSpPr/>
          <p:nvPr/>
        </p:nvGrpSpPr>
        <p:grpSpPr>
          <a:xfrm>
            <a:off x="419100" y="316533"/>
            <a:ext cx="755963" cy="707689"/>
            <a:chOff x="385763" y="4271963"/>
            <a:chExt cx="552450" cy="533156"/>
          </a:xfrm>
        </p:grpSpPr>
        <p:pic>
          <p:nvPicPr>
            <p:cNvPr id="22" name="Image 11" descr="preencoded.png">
              <a:extLst>
                <a:ext uri="{FF2B5EF4-FFF2-40B4-BE49-F238E27FC236}">
                  <a16:creationId xmlns:a16="http://schemas.microsoft.com/office/drawing/2014/main" id="{415F2FB0-3DB1-A6C6-00A2-A2F824108F23}"/>
                </a:ext>
              </a:extLst>
            </p:cNvPr>
            <p:cNvPicPr>
              <a:picLocks noChangeAspect="1"/>
            </p:cNvPicPr>
            <p:nvPr/>
          </p:nvPicPr>
          <p:blipFill>
            <a:blip r:embed="rId3"/>
            <a:stretch>
              <a:fillRect/>
            </a:stretch>
          </p:blipFill>
          <p:spPr>
            <a:xfrm>
              <a:off x="385763" y="4271963"/>
              <a:ext cx="552450" cy="533156"/>
            </a:xfrm>
            <a:prstGeom prst="rect">
              <a:avLst/>
            </a:prstGeom>
          </p:spPr>
        </p:pic>
        <p:pic>
          <p:nvPicPr>
            <p:cNvPr id="23" name="Image 12" descr="preencoded.png">
              <a:extLst>
                <a:ext uri="{FF2B5EF4-FFF2-40B4-BE49-F238E27FC236}">
                  <a16:creationId xmlns:a16="http://schemas.microsoft.com/office/drawing/2014/main" id="{B97ED2BE-A72D-4FA1-FD09-81C54E7586B9}"/>
                </a:ext>
              </a:extLst>
            </p:cNvPr>
            <p:cNvPicPr>
              <a:picLocks noChangeAspect="1"/>
            </p:cNvPicPr>
            <p:nvPr/>
          </p:nvPicPr>
          <p:blipFill>
            <a:blip r:embed="rId4"/>
            <a:stretch>
              <a:fillRect/>
            </a:stretch>
          </p:blipFill>
          <p:spPr>
            <a:xfrm>
              <a:off x="570336" y="4460879"/>
              <a:ext cx="181352" cy="154292"/>
            </a:xfrm>
            <a:prstGeom prst="rect">
              <a:avLst/>
            </a:prstGeom>
          </p:spPr>
        </p:pic>
        <p:pic>
          <p:nvPicPr>
            <p:cNvPr id="24" name="Image 13" descr="preencoded.png">
              <a:extLst>
                <a:ext uri="{FF2B5EF4-FFF2-40B4-BE49-F238E27FC236}">
                  <a16:creationId xmlns:a16="http://schemas.microsoft.com/office/drawing/2014/main" id="{03727FC8-15D1-933A-2D1F-407846085787}"/>
                </a:ext>
              </a:extLst>
            </p:cNvPr>
            <p:cNvPicPr>
              <a:picLocks noChangeAspect="1"/>
            </p:cNvPicPr>
            <p:nvPr/>
          </p:nvPicPr>
          <p:blipFill>
            <a:blip r:embed="rId5"/>
            <a:stretch>
              <a:fillRect/>
            </a:stretch>
          </p:blipFill>
          <p:spPr>
            <a:xfrm>
              <a:off x="493261" y="4363438"/>
              <a:ext cx="335500" cy="335500"/>
            </a:xfrm>
            <a:prstGeom prst="rect">
              <a:avLst/>
            </a:prstGeom>
          </p:spPr>
        </p:pic>
      </p:grpSp>
      <p:pic>
        <p:nvPicPr>
          <p:cNvPr id="8" name="Picture 7">
            <a:extLst>
              <a:ext uri="{FF2B5EF4-FFF2-40B4-BE49-F238E27FC236}">
                <a16:creationId xmlns:a16="http://schemas.microsoft.com/office/drawing/2014/main" id="{7523B962-764E-E28F-2029-243BFC87B7D3}"/>
              </a:ext>
            </a:extLst>
          </p:cNvPr>
          <p:cNvPicPr>
            <a:picLocks noChangeAspect="1"/>
          </p:cNvPicPr>
          <p:nvPr/>
        </p:nvPicPr>
        <p:blipFill>
          <a:blip r:embed="rId6"/>
          <a:stretch>
            <a:fillRect/>
          </a:stretch>
        </p:blipFill>
        <p:spPr>
          <a:xfrm>
            <a:off x="5480051" y="1597808"/>
            <a:ext cx="983821" cy="1281197"/>
          </a:xfrm>
          <a:prstGeom prst="rect">
            <a:avLst/>
          </a:prstGeom>
        </p:spPr>
      </p:pic>
    </p:spTree>
    <p:extLst>
      <p:ext uri="{BB962C8B-B14F-4D97-AF65-F5344CB8AC3E}">
        <p14:creationId xmlns:p14="http://schemas.microsoft.com/office/powerpoint/2010/main" val="97241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32DC-C65B-9B1B-68A9-E4EFB0BAF0E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132EAF3-EF40-21CE-C763-A9CEC86D2A31}"/>
              </a:ext>
            </a:extLst>
          </p:cNvPr>
          <p:cNvSpPr/>
          <p:nvPr/>
        </p:nvSpPr>
        <p:spPr>
          <a:xfrm>
            <a:off x="242095" y="316533"/>
            <a:ext cx="11626848" cy="707628"/>
          </a:xfrm>
          <a:prstGeom prst="rect">
            <a:avLst/>
          </a:prstGeom>
          <a:noFill/>
          <a:ln/>
        </p:spPr>
        <p:txBody>
          <a:bodyPr wrap="square" lIns="121920" tIns="60960" rIns="121920" bIns="60960" rtlCol="0" anchor="ctr"/>
          <a:lstStyle/>
          <a:p>
            <a:pPr defTabSz="1219170">
              <a:lnSpc>
                <a:spcPts val="2880"/>
              </a:lnSpc>
              <a:defRPr/>
            </a:pPr>
            <a:endParaRPr lang="en-US" sz="2400" dirty="0">
              <a:solidFill>
                <a:prstClr val="black"/>
              </a:solidFill>
              <a:latin typeface="DM Sans"/>
            </a:endParaRPr>
          </a:p>
        </p:txBody>
      </p:sp>
      <p:sp>
        <p:nvSpPr>
          <p:cNvPr id="3" name="Text 1">
            <a:extLst>
              <a:ext uri="{FF2B5EF4-FFF2-40B4-BE49-F238E27FC236}">
                <a16:creationId xmlns:a16="http://schemas.microsoft.com/office/drawing/2014/main" id="{FA8CD6A9-ACA8-DD39-F1AC-B8EC02E3BDE7}"/>
              </a:ext>
            </a:extLst>
          </p:cNvPr>
          <p:cNvSpPr/>
          <p:nvPr/>
        </p:nvSpPr>
        <p:spPr>
          <a:xfrm>
            <a:off x="5480051" y="4406901"/>
            <a:ext cx="1841500" cy="342900"/>
          </a:xfrm>
          <a:prstGeom prst="rect">
            <a:avLst/>
          </a:prstGeom>
          <a:noFill/>
          <a:ln/>
        </p:spPr>
        <p:txBody>
          <a:bodyPr wrap="square" rtlCol="0" anchor="ctr"/>
          <a:lstStyle/>
          <a:p>
            <a:pPr algn="ctr" defTabSz="1219170">
              <a:lnSpc>
                <a:spcPts val="2700"/>
              </a:lnSpc>
              <a:defRPr/>
            </a:pPr>
            <a:r>
              <a:rPr lang="en-US" sz="2000" b="1" kern="0" spc="-40" dirty="0">
                <a:solidFill>
                  <a:srgbClr val="FFFFFF">
                    <a:alpha val="99000"/>
                  </a:srgbClr>
                </a:solidFill>
                <a:latin typeface="DM Sans" pitchFamily="34" charset="0"/>
                <a:ea typeface="DM Sans" pitchFamily="34" charset="-122"/>
                <a:cs typeface="DM Sans" pitchFamily="34" charset="-120"/>
              </a:rPr>
              <a:t>The Result</a:t>
            </a:r>
            <a:endParaRPr lang="en-US" sz="2000" dirty="0">
              <a:solidFill>
                <a:prstClr val="black"/>
              </a:solidFill>
              <a:latin typeface="Calibri" panose="020F0502020204030204"/>
            </a:endParaRPr>
          </a:p>
        </p:txBody>
      </p:sp>
      <p:sp>
        <p:nvSpPr>
          <p:cNvPr id="5" name="Shape 3">
            <a:extLst>
              <a:ext uri="{FF2B5EF4-FFF2-40B4-BE49-F238E27FC236}">
                <a16:creationId xmlns:a16="http://schemas.microsoft.com/office/drawing/2014/main" id="{FD090A00-811A-48F6-6256-41DC25C58B4D}"/>
              </a:ext>
            </a:extLst>
          </p:cNvPr>
          <p:cNvSpPr/>
          <p:nvPr/>
        </p:nvSpPr>
        <p:spPr>
          <a:xfrm>
            <a:off x="419100" y="1276351"/>
            <a:ext cx="11353800" cy="39624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6" name="Text 4">
            <a:extLst>
              <a:ext uri="{FF2B5EF4-FFF2-40B4-BE49-F238E27FC236}">
                <a16:creationId xmlns:a16="http://schemas.microsoft.com/office/drawing/2014/main" id="{CCE1518B-9FF0-D995-564F-5B05BC702592}"/>
              </a:ext>
            </a:extLst>
          </p:cNvPr>
          <p:cNvSpPr/>
          <p:nvPr/>
        </p:nvSpPr>
        <p:spPr>
          <a:xfrm>
            <a:off x="264319" y="2090403"/>
            <a:ext cx="11963400" cy="250356"/>
          </a:xfrm>
          <a:prstGeom prst="rect">
            <a:avLst/>
          </a:prstGeom>
          <a:noFill/>
          <a:ln/>
        </p:spPr>
        <p:txBody>
          <a:bodyPr wrap="square" lIns="121920" tIns="60960" rIns="121920" bIns="60960" rtlCol="0" anchor="ctr"/>
          <a:lstStyle/>
          <a:p>
            <a:pPr defTabSz="1219170">
              <a:lnSpc>
                <a:spcPts val="2376"/>
              </a:lnSpc>
              <a:defRPr/>
            </a:pPr>
            <a:endParaRPr lang="en-GB" sz="1400" b="1"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a typeface="DM Sans" pitchFamily="34" charset="-122"/>
              <a:cs typeface="DM Sans" pitchFamily="34" charset="-120"/>
            </a:endParaRPr>
          </a:p>
          <a:p>
            <a:pPr defTabSz="1219170">
              <a:lnSpc>
                <a:spcPts val="2376"/>
              </a:lnSpc>
              <a:defRPr/>
            </a:pPr>
            <a:endParaRPr lang="en-GB" sz="1400" kern="0" spc="-36" dirty="0">
              <a:solidFill>
                <a:srgbClr val="01240E">
                  <a:alpha val="99000"/>
                </a:srgbClr>
              </a:solidFill>
              <a:latin typeface="DM Sans" pitchFamily="34" charset="0"/>
            </a:endParaRPr>
          </a:p>
          <a:p>
            <a:pPr defTabSz="1219170">
              <a:lnSpc>
                <a:spcPts val="2376"/>
              </a:lnSpc>
              <a:defRPr/>
            </a:pPr>
            <a:endParaRPr lang="en-US" sz="1900" dirty="0">
              <a:solidFill>
                <a:prstClr val="black"/>
              </a:solidFill>
              <a:latin typeface="Calibri" panose="020F0502020204030204"/>
            </a:endParaRPr>
          </a:p>
        </p:txBody>
      </p:sp>
      <p:sp>
        <p:nvSpPr>
          <p:cNvPr id="14" name="Shape 3">
            <a:extLst>
              <a:ext uri="{FF2B5EF4-FFF2-40B4-BE49-F238E27FC236}">
                <a16:creationId xmlns:a16="http://schemas.microsoft.com/office/drawing/2014/main" id="{85F9C8AF-3C98-5C66-F2DE-9909FE8D70FD}"/>
              </a:ext>
            </a:extLst>
          </p:cNvPr>
          <p:cNvSpPr/>
          <p:nvPr/>
        </p:nvSpPr>
        <p:spPr>
          <a:xfrm>
            <a:off x="2849339" y="1364869"/>
            <a:ext cx="8776463" cy="1883599"/>
          </a:xfrm>
          <a:prstGeom prst="roundRect">
            <a:avLst>
              <a:gd name="adj" fmla="val 7579"/>
            </a:avLst>
          </a:prstGeom>
          <a:solidFill>
            <a:srgbClr val="FBFFFC"/>
          </a:solidFill>
          <a:ln>
            <a:solidFill>
              <a:schemeClr val="bg2"/>
            </a:solidFill>
          </a:ln>
        </p:spPr>
        <p:txBody>
          <a:bodyPr lIns="121920" tIns="60960" rIns="121920" bIns="60960" anchor="t"/>
          <a:lstStyle/>
          <a:p>
            <a:pPr defTabSz="1219170"/>
            <a:endParaRPr lang="en-GB" sz="1400" dirty="0">
              <a:solidFill>
                <a:srgbClr val="01240E"/>
              </a:solidFill>
              <a:latin typeface="DM Sans" pitchFamily="2" charset="0"/>
            </a:endParaRPr>
          </a:p>
          <a:p>
            <a:pPr marL="228594" indent="-228594" defTabSz="1219170">
              <a:buFont typeface="Arial"/>
              <a:buChar char="•"/>
            </a:pPr>
            <a:r>
              <a:rPr lang="en-US" sz="2133" b="1" kern="0" spc="-48" dirty="0">
                <a:solidFill>
                  <a:srgbClr val="01240E">
                    <a:alpha val="99000"/>
                  </a:srgbClr>
                </a:solidFill>
                <a:latin typeface="DM Sans"/>
              </a:rPr>
              <a:t> </a:t>
            </a:r>
            <a:r>
              <a:rPr lang="en-US" sz="1467" b="1" kern="0" spc="-48" dirty="0">
                <a:solidFill>
                  <a:srgbClr val="01240E">
                    <a:alpha val="99000"/>
                  </a:srgbClr>
                </a:solidFill>
                <a:latin typeface="DM Sans"/>
              </a:rPr>
              <a:t>Dr Milan Koya – Medical Director at Virtually Health Systems</a:t>
            </a:r>
            <a:endParaRPr lang="en-US" sz="1467" b="1" kern="0" spc="-48" dirty="0">
              <a:solidFill>
                <a:srgbClr val="01240E">
                  <a:alpha val="99000"/>
                </a:srgbClr>
              </a:solidFill>
              <a:highlight>
                <a:srgbClr val="FF0000"/>
              </a:highlight>
              <a:latin typeface="DM Sans"/>
            </a:endParaRPr>
          </a:p>
          <a:p>
            <a:pPr marL="228594" indent="-228594" defTabSz="1219170">
              <a:buFont typeface="Arial"/>
              <a:buChar char="•"/>
            </a:pPr>
            <a:endParaRPr lang="en-US" sz="1467" b="1" kern="0" spc="-48" dirty="0">
              <a:solidFill>
                <a:srgbClr val="01240E">
                  <a:alpha val="99000"/>
                </a:srgbClr>
              </a:solidFill>
              <a:latin typeface="DM Sans"/>
            </a:endParaRPr>
          </a:p>
          <a:p>
            <a:pPr marL="304792" indent="-304792" defTabSz="1219170">
              <a:buFont typeface="Arial" panose="020B0604020202020204" pitchFamily="34" charset="0"/>
              <a:buChar char="•"/>
            </a:pPr>
            <a:r>
              <a:rPr lang="en-US" sz="1467" b="1" kern="0" spc="-48" dirty="0">
                <a:solidFill>
                  <a:srgbClr val="01240E">
                    <a:alpha val="99000"/>
                  </a:srgbClr>
                </a:solidFill>
                <a:latin typeface="DM Sans"/>
              </a:rPr>
              <a:t>Medical advisor for the Parliamentary and Health Service Ombudsman</a:t>
            </a:r>
            <a:endParaRPr lang="en-US" sz="2133" b="1" kern="0" spc="-48" dirty="0">
              <a:solidFill>
                <a:srgbClr val="01240E">
                  <a:alpha val="99000"/>
                </a:srgbClr>
              </a:solidFill>
              <a:latin typeface="DM Sans"/>
            </a:endParaRPr>
          </a:p>
          <a:p>
            <a:pPr defTabSz="1219170"/>
            <a:endParaRPr lang="en-GB" sz="2133" i="1" dirty="0">
              <a:solidFill>
                <a:srgbClr val="01240E"/>
              </a:solidFill>
              <a:highlight>
                <a:srgbClr val="FFFF00"/>
              </a:highlight>
              <a:latin typeface="DM Sans" pitchFamily="2" charset="0"/>
            </a:endParaRPr>
          </a:p>
          <a:p>
            <a:pPr defTabSz="1219170"/>
            <a:endParaRPr lang="en-US" sz="1467" b="1" kern="0" spc="-48" dirty="0">
              <a:solidFill>
                <a:srgbClr val="01240E">
                  <a:alpha val="99000"/>
                </a:srgbClr>
              </a:solidFill>
              <a:latin typeface="DM Sans"/>
            </a:endParaRPr>
          </a:p>
          <a:p>
            <a:pPr defTabSz="1219170"/>
            <a:endParaRPr lang="en-GB" sz="2133" i="1" dirty="0">
              <a:solidFill>
                <a:srgbClr val="01240E"/>
              </a:solidFill>
              <a:highlight>
                <a:srgbClr val="FFFF00"/>
              </a:highlight>
              <a:latin typeface="DM Sans" pitchFamily="2" charset="0"/>
            </a:endParaRPr>
          </a:p>
          <a:p>
            <a:pPr defTabSz="1219170"/>
            <a:endParaRPr lang="en-GB" sz="1400" i="1" dirty="0">
              <a:solidFill>
                <a:srgbClr val="70AD47">
                  <a:lumMod val="50000"/>
                </a:srgbClr>
              </a:solidFill>
              <a:latin typeface="DM Sans" pitchFamily="2" charset="0"/>
            </a:endParaRPr>
          </a:p>
          <a:p>
            <a:pPr defTabSz="1219170"/>
            <a:endParaRPr lang="en-GB" sz="1400" dirty="0">
              <a:solidFill>
                <a:srgbClr val="000000"/>
              </a:solidFill>
              <a:latin typeface="DM Sans" pitchFamily="2" charset="0"/>
            </a:endParaRPr>
          </a:p>
        </p:txBody>
      </p:sp>
      <p:sp>
        <p:nvSpPr>
          <p:cNvPr id="18" name="Text 11">
            <a:extLst>
              <a:ext uri="{FF2B5EF4-FFF2-40B4-BE49-F238E27FC236}">
                <a16:creationId xmlns:a16="http://schemas.microsoft.com/office/drawing/2014/main" id="{FF5859DF-B0BC-F279-C7FF-E0754B4CB346}"/>
              </a:ext>
            </a:extLst>
          </p:cNvPr>
          <p:cNvSpPr/>
          <p:nvPr/>
        </p:nvSpPr>
        <p:spPr>
          <a:xfrm>
            <a:off x="239318" y="5869231"/>
            <a:ext cx="11482388" cy="609600"/>
          </a:xfrm>
          <a:prstGeom prst="rect">
            <a:avLst/>
          </a:prstGeom>
          <a:noFill/>
          <a:ln/>
        </p:spPr>
        <p:txBody>
          <a:bodyPr wrap="square" lIns="121920" tIns="60960" rIns="121920" bIns="60960" rtlCol="0" anchor="ctr"/>
          <a:lstStyle/>
          <a:p>
            <a:pPr algn="ctr" defTabSz="1219170">
              <a:lnSpc>
                <a:spcPts val="2376"/>
              </a:lnSpc>
            </a:pPr>
            <a:endParaRPr lang="en-US" dirty="0">
              <a:solidFill>
                <a:prstClr val="black"/>
              </a:solidFill>
              <a:latin typeface="DM Sans"/>
              <a:ea typeface="Calibri" panose="020F0502020204030204"/>
              <a:cs typeface="Calibri" panose="020F0502020204030204"/>
            </a:endParaRPr>
          </a:p>
        </p:txBody>
      </p:sp>
      <p:sp>
        <p:nvSpPr>
          <p:cNvPr id="8" name="Shape 2">
            <a:extLst>
              <a:ext uri="{FF2B5EF4-FFF2-40B4-BE49-F238E27FC236}">
                <a16:creationId xmlns:a16="http://schemas.microsoft.com/office/drawing/2014/main" id="{759EA566-F232-1199-3830-0BA8F61EDEF8}"/>
              </a:ext>
            </a:extLst>
          </p:cNvPr>
          <p:cNvSpPr/>
          <p:nvPr/>
        </p:nvSpPr>
        <p:spPr>
          <a:xfrm>
            <a:off x="149275" y="155816"/>
            <a:ext cx="11476527" cy="956861"/>
          </a:xfrm>
          <a:prstGeom prst="roundRect">
            <a:avLst/>
          </a:prstGeom>
          <a:solidFill>
            <a:schemeClr val="bg1"/>
          </a:solidFill>
          <a:ln>
            <a:solidFill>
              <a:schemeClr val="bg2"/>
            </a:solidFill>
          </a:ln>
        </p:spPr>
        <p:txBody>
          <a:bodyPr lIns="121920" tIns="60960" rIns="121920" bIns="60960" anchor="t"/>
          <a:lstStyle/>
          <a:p>
            <a:pPr defTabSz="1219170">
              <a:defRPr/>
            </a:pPr>
            <a:endParaRPr lang="en-GB" sz="1467" b="1" dirty="0">
              <a:solidFill>
                <a:srgbClr val="01240E"/>
              </a:solidFill>
              <a:latin typeface="DM Sans"/>
            </a:endParaRPr>
          </a:p>
        </p:txBody>
      </p:sp>
      <p:sp>
        <p:nvSpPr>
          <p:cNvPr id="9" name="TextBox 8">
            <a:extLst>
              <a:ext uri="{FF2B5EF4-FFF2-40B4-BE49-F238E27FC236}">
                <a16:creationId xmlns:a16="http://schemas.microsoft.com/office/drawing/2014/main" id="{19E66FCF-D53B-380B-D07F-54E7CB4072C3}"/>
              </a:ext>
            </a:extLst>
          </p:cNvPr>
          <p:cNvSpPr txBox="1"/>
          <p:nvPr/>
        </p:nvSpPr>
        <p:spPr>
          <a:xfrm>
            <a:off x="2287686" y="370318"/>
            <a:ext cx="7191375" cy="71006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GB" sz="1907" b="1" dirty="0">
                <a:solidFill>
                  <a:srgbClr val="01240E"/>
                </a:solidFill>
                <a:latin typeface="DM Sans"/>
              </a:rPr>
              <a:t>Introductions</a:t>
            </a:r>
            <a:endParaRPr lang="en-GB" sz="1907" dirty="0">
              <a:solidFill>
                <a:prstClr val="black"/>
              </a:solidFill>
              <a:latin typeface="Calibri" panose="020F0502020204030204"/>
            </a:endParaRPr>
          </a:p>
          <a:p>
            <a:pPr algn="ctr" defTabSz="1219170"/>
            <a:endParaRPr lang="en-GB" sz="1907" dirty="0">
              <a:solidFill>
                <a:prstClr val="black"/>
              </a:solidFill>
              <a:latin typeface="Calibri" panose="020F0502020204030204"/>
            </a:endParaRPr>
          </a:p>
        </p:txBody>
      </p:sp>
      <p:sp>
        <p:nvSpPr>
          <p:cNvPr id="7" name="Rectangle: Rounded Corners 6">
            <a:extLst>
              <a:ext uri="{FF2B5EF4-FFF2-40B4-BE49-F238E27FC236}">
                <a16:creationId xmlns:a16="http://schemas.microsoft.com/office/drawing/2014/main" id="{FED89985-7887-B643-B1BC-AD74589F1977}"/>
              </a:ext>
            </a:extLst>
          </p:cNvPr>
          <p:cNvSpPr/>
          <p:nvPr/>
        </p:nvSpPr>
        <p:spPr>
          <a:xfrm>
            <a:off x="385427" y="1426883"/>
            <a:ext cx="2178724" cy="1851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GB" sz="2400">
              <a:solidFill>
                <a:prstClr val="black"/>
              </a:solidFill>
              <a:latin typeface="Calibri" panose="020F0502020204030204"/>
            </a:endParaRPr>
          </a:p>
        </p:txBody>
      </p:sp>
      <p:sp>
        <p:nvSpPr>
          <p:cNvPr id="12" name="Rectangle: Rounded Corners 11">
            <a:extLst>
              <a:ext uri="{FF2B5EF4-FFF2-40B4-BE49-F238E27FC236}">
                <a16:creationId xmlns:a16="http://schemas.microsoft.com/office/drawing/2014/main" id="{1482618D-FE32-F8CC-CCB9-96973662F934}"/>
              </a:ext>
            </a:extLst>
          </p:cNvPr>
          <p:cNvSpPr/>
          <p:nvPr/>
        </p:nvSpPr>
        <p:spPr>
          <a:xfrm>
            <a:off x="385426" y="4476549"/>
            <a:ext cx="2178724" cy="1851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GB" sz="2400">
              <a:solidFill>
                <a:prstClr val="black"/>
              </a:solidFill>
              <a:latin typeface="Calibri" panose="020F0502020204030204"/>
            </a:endParaRPr>
          </a:p>
        </p:txBody>
      </p:sp>
      <p:sp>
        <p:nvSpPr>
          <p:cNvPr id="17" name="Shape 3">
            <a:extLst>
              <a:ext uri="{FF2B5EF4-FFF2-40B4-BE49-F238E27FC236}">
                <a16:creationId xmlns:a16="http://schemas.microsoft.com/office/drawing/2014/main" id="{D2A96105-9FF6-10EA-8D2C-B597B4ADACB8}"/>
              </a:ext>
            </a:extLst>
          </p:cNvPr>
          <p:cNvSpPr/>
          <p:nvPr/>
        </p:nvSpPr>
        <p:spPr>
          <a:xfrm>
            <a:off x="2849339" y="4476547"/>
            <a:ext cx="8776463" cy="1920636"/>
          </a:xfrm>
          <a:prstGeom prst="roundRect">
            <a:avLst>
              <a:gd name="adj" fmla="val 7579"/>
            </a:avLst>
          </a:prstGeom>
          <a:solidFill>
            <a:srgbClr val="FBFFFC"/>
          </a:solidFill>
          <a:ln>
            <a:solidFill>
              <a:schemeClr val="bg2"/>
            </a:solidFill>
          </a:ln>
        </p:spPr>
        <p:txBody>
          <a:bodyPr lIns="121920" tIns="60960" rIns="121920" bIns="60960" anchor="t"/>
          <a:lstStyle/>
          <a:p>
            <a:pPr defTabSz="1219170"/>
            <a:endParaRPr lang="en-GB" sz="1467" dirty="0">
              <a:solidFill>
                <a:srgbClr val="01240E"/>
              </a:solidFill>
              <a:latin typeface="DM Sans" pitchFamily="2" charset="0"/>
            </a:endParaRPr>
          </a:p>
          <a:p>
            <a:pPr marL="228594" indent="-228594" defTabSz="1219170">
              <a:buFont typeface="Arial"/>
              <a:buChar char="•"/>
            </a:pPr>
            <a:r>
              <a:rPr lang="en-US" sz="1467" b="1" kern="0" spc="-48" dirty="0">
                <a:solidFill>
                  <a:srgbClr val="01240E">
                    <a:alpha val="99000"/>
                  </a:srgbClr>
                </a:solidFill>
                <a:latin typeface="DM Sans"/>
                <a:ea typeface="DM Sans" pitchFamily="34" charset="-122"/>
                <a:cs typeface="DM Sans" pitchFamily="34" charset="-120"/>
              </a:rPr>
              <a:t>Lucy Beazley – Head of Sales &amp; Partnerships</a:t>
            </a:r>
          </a:p>
          <a:p>
            <a:pPr marL="228594" indent="-228594" defTabSz="1219170">
              <a:buFont typeface="Arial"/>
              <a:buChar char="•"/>
            </a:pPr>
            <a:endParaRPr lang="en-US" sz="1467" b="1" kern="0" spc="-48" dirty="0">
              <a:solidFill>
                <a:srgbClr val="01240E">
                  <a:alpha val="99000"/>
                </a:srgbClr>
              </a:solidFill>
              <a:latin typeface="DM Sans"/>
              <a:ea typeface="DM Sans" pitchFamily="34" charset="-122"/>
              <a:cs typeface="DM Sans" pitchFamily="34" charset="-120"/>
            </a:endParaRPr>
          </a:p>
          <a:p>
            <a:pPr marL="228594" indent="-228594" defTabSz="1219170">
              <a:buFont typeface="Arial"/>
              <a:buChar char="•"/>
            </a:pPr>
            <a:r>
              <a:rPr lang="en-US" sz="1467" b="1" kern="0" spc="-48" dirty="0">
                <a:solidFill>
                  <a:srgbClr val="01240E">
                    <a:alpha val="99000"/>
                  </a:srgbClr>
                </a:solidFill>
                <a:latin typeface="DM Sans"/>
                <a:ea typeface="DM Sans" pitchFamily="34" charset="-122"/>
                <a:cs typeface="DM Sans" pitchFamily="34" charset="-120"/>
              </a:rPr>
              <a:t>Veteran, 23 years across Pharmaceuticals, Med Tech and SaaS</a:t>
            </a:r>
          </a:p>
          <a:p>
            <a:pPr defTabSz="1219170"/>
            <a:endParaRPr lang="en-US" sz="1467" b="1" kern="0" spc="-48" dirty="0">
              <a:solidFill>
                <a:srgbClr val="01240E">
                  <a:alpha val="99000"/>
                </a:srgbClr>
              </a:solidFill>
              <a:latin typeface="DM Sans"/>
              <a:ea typeface="DM Sans" pitchFamily="34" charset="-122"/>
              <a:cs typeface="DM Sans" pitchFamily="34" charset="-120"/>
            </a:endParaRPr>
          </a:p>
          <a:p>
            <a:pPr marL="228594" indent="-228594" defTabSz="1219170">
              <a:buFont typeface="Arial" panose="020B0604020202020204" pitchFamily="34" charset="0"/>
              <a:buChar char="•"/>
            </a:pPr>
            <a:r>
              <a:rPr lang="en-US" sz="1467" b="1" kern="0" spc="-48" dirty="0">
                <a:solidFill>
                  <a:srgbClr val="01240E">
                    <a:alpha val="99000"/>
                  </a:srgbClr>
                </a:solidFill>
                <a:latin typeface="DM Sans"/>
              </a:rPr>
              <a:t>NHS Trust Governor </a:t>
            </a:r>
          </a:p>
          <a:p>
            <a:pPr defTabSz="1219170"/>
            <a:endParaRPr lang="en-US" sz="1467" b="1" i="1" kern="0" spc="-48" dirty="0">
              <a:solidFill>
                <a:srgbClr val="01240E">
                  <a:alpha val="99000"/>
                </a:srgbClr>
              </a:solidFill>
              <a:latin typeface="DM Sans"/>
            </a:endParaRPr>
          </a:p>
          <a:p>
            <a:pPr marL="304792" indent="-304792" defTabSz="1219170">
              <a:buFont typeface="Arial" panose="020B0604020202020204" pitchFamily="34" charset="0"/>
              <a:buChar char="•"/>
            </a:pPr>
            <a:endParaRPr lang="en-US" sz="1467" b="1" kern="0" spc="-48" dirty="0">
              <a:solidFill>
                <a:srgbClr val="01240E">
                  <a:alpha val="99000"/>
                </a:srgbClr>
              </a:solidFill>
              <a:latin typeface="DM Sans"/>
            </a:endParaRPr>
          </a:p>
          <a:p>
            <a:pPr marL="228594" indent="-228594" defTabSz="1219170">
              <a:buFont typeface="Arial"/>
              <a:buChar char="•"/>
            </a:pPr>
            <a:endParaRPr lang="en-US" sz="2133" b="1" kern="0" spc="-48" dirty="0">
              <a:solidFill>
                <a:srgbClr val="01240E">
                  <a:alpha val="99000"/>
                </a:srgbClr>
              </a:solidFill>
              <a:latin typeface="DM Sans"/>
            </a:endParaRPr>
          </a:p>
          <a:p>
            <a:pPr defTabSz="1219170"/>
            <a:endParaRPr lang="en-GB" sz="2133" i="1" dirty="0">
              <a:solidFill>
                <a:srgbClr val="01240E"/>
              </a:solidFill>
              <a:latin typeface="DM Sans" pitchFamily="2" charset="0"/>
            </a:endParaRPr>
          </a:p>
          <a:p>
            <a:pPr defTabSz="1219170"/>
            <a:endParaRPr lang="en-GB" sz="1400" i="1" dirty="0">
              <a:solidFill>
                <a:srgbClr val="70AD47">
                  <a:lumMod val="50000"/>
                </a:srgbClr>
              </a:solidFill>
              <a:latin typeface="DM Sans" pitchFamily="2" charset="0"/>
            </a:endParaRPr>
          </a:p>
          <a:p>
            <a:pPr defTabSz="1219170"/>
            <a:endParaRPr lang="en-GB" sz="1400" dirty="0">
              <a:solidFill>
                <a:srgbClr val="000000"/>
              </a:solidFill>
              <a:latin typeface="DM Sans" pitchFamily="2" charset="0"/>
            </a:endParaRPr>
          </a:p>
        </p:txBody>
      </p:sp>
      <p:pic>
        <p:nvPicPr>
          <p:cNvPr id="20" name="Picture 19">
            <a:extLst>
              <a:ext uri="{FF2B5EF4-FFF2-40B4-BE49-F238E27FC236}">
                <a16:creationId xmlns:a16="http://schemas.microsoft.com/office/drawing/2014/main" id="{9E1F6933-453B-3272-BA4B-2DA9F36A039F}"/>
              </a:ext>
            </a:extLst>
          </p:cNvPr>
          <p:cNvPicPr>
            <a:picLocks noChangeAspect="1"/>
          </p:cNvPicPr>
          <p:nvPr/>
        </p:nvPicPr>
        <p:blipFill>
          <a:blip r:embed="rId3"/>
          <a:stretch>
            <a:fillRect/>
          </a:stretch>
        </p:blipFill>
        <p:spPr>
          <a:xfrm>
            <a:off x="641381" y="1517606"/>
            <a:ext cx="1646305" cy="1646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3C7A1FBA-8CCD-02A3-464F-FA990ABE7847}"/>
              </a:ext>
            </a:extLst>
          </p:cNvPr>
          <p:cNvPicPr>
            <a:picLocks noChangeAspect="1"/>
          </p:cNvPicPr>
          <p:nvPr/>
        </p:nvPicPr>
        <p:blipFill>
          <a:blip r:embed="rId4"/>
          <a:stretch>
            <a:fillRect/>
          </a:stretch>
        </p:blipFill>
        <p:spPr>
          <a:xfrm>
            <a:off x="641187" y="4547852"/>
            <a:ext cx="1699104" cy="1699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676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9"/>
        </a:solidFill>
        <a:effectLst/>
      </p:bgPr>
    </p:bg>
    <p:spTree>
      <p:nvGrpSpPr>
        <p:cNvPr id="1" name="">
          <a:extLst>
            <a:ext uri="{FF2B5EF4-FFF2-40B4-BE49-F238E27FC236}">
              <a16:creationId xmlns:a16="http://schemas.microsoft.com/office/drawing/2014/main" id="{750C7D41-40CA-D09C-449D-33CA26B19D3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3152D55-3EFC-64CA-2686-F4F852DC772A}"/>
              </a:ext>
            </a:extLst>
          </p:cNvPr>
          <p:cNvSpPr/>
          <p:nvPr/>
        </p:nvSpPr>
        <p:spPr>
          <a:xfrm>
            <a:off x="254001" y="127001"/>
            <a:ext cx="6590449" cy="492932"/>
          </a:xfrm>
          <a:prstGeom prst="rect">
            <a:avLst/>
          </a:prstGeom>
          <a:noFill/>
          <a:ln/>
        </p:spPr>
        <p:txBody>
          <a:bodyPr wrap="square" rtlCol="0" anchor="ctr"/>
          <a:lstStyle/>
          <a:p>
            <a:pPr defTabSz="1219170">
              <a:lnSpc>
                <a:spcPts val="2880"/>
              </a:lnSpc>
              <a:defRPr/>
            </a:pPr>
            <a:r>
              <a:rPr lang="en-US" sz="2400" b="1" kern="0" spc="-48" dirty="0">
                <a:solidFill>
                  <a:srgbClr val="000000">
                    <a:alpha val="99000"/>
                  </a:srgbClr>
                </a:solidFill>
                <a:latin typeface="DM Sans" pitchFamily="34" charset="0"/>
                <a:ea typeface="DM Sans" pitchFamily="34" charset="-122"/>
                <a:cs typeface="DM Sans" pitchFamily="34" charset="-120"/>
              </a:rPr>
              <a:t>Virty’s Clinical Team</a:t>
            </a:r>
            <a:endParaRPr lang="en-US" sz="2400" dirty="0">
              <a:solidFill>
                <a:prstClr val="black"/>
              </a:solidFill>
              <a:latin typeface="Calibri" panose="020F0502020204030204"/>
            </a:endParaRPr>
          </a:p>
        </p:txBody>
      </p:sp>
      <p:sp>
        <p:nvSpPr>
          <p:cNvPr id="3" name="Shape 1">
            <a:extLst>
              <a:ext uri="{FF2B5EF4-FFF2-40B4-BE49-F238E27FC236}">
                <a16:creationId xmlns:a16="http://schemas.microsoft.com/office/drawing/2014/main" id="{10860F93-C6C0-75AB-3F35-7BB528B791D7}"/>
              </a:ext>
            </a:extLst>
          </p:cNvPr>
          <p:cNvSpPr/>
          <p:nvPr/>
        </p:nvSpPr>
        <p:spPr>
          <a:xfrm>
            <a:off x="2901951" y="1663701"/>
            <a:ext cx="6792912" cy="353695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4" name="Shape 2">
            <a:extLst>
              <a:ext uri="{FF2B5EF4-FFF2-40B4-BE49-F238E27FC236}">
                <a16:creationId xmlns:a16="http://schemas.microsoft.com/office/drawing/2014/main" id="{8C6B12A1-E377-3A49-459B-DCCEA37C459E}"/>
              </a:ext>
            </a:extLst>
          </p:cNvPr>
          <p:cNvSpPr/>
          <p:nvPr/>
        </p:nvSpPr>
        <p:spPr>
          <a:xfrm>
            <a:off x="2901951" y="1663700"/>
            <a:ext cx="1847851" cy="32512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5" name="Shape 3">
            <a:extLst>
              <a:ext uri="{FF2B5EF4-FFF2-40B4-BE49-F238E27FC236}">
                <a16:creationId xmlns:a16="http://schemas.microsoft.com/office/drawing/2014/main" id="{32DCDF6F-E64D-D64B-EDA1-2173FD7B73C5}"/>
              </a:ext>
            </a:extLst>
          </p:cNvPr>
          <p:cNvSpPr/>
          <p:nvPr/>
        </p:nvSpPr>
        <p:spPr>
          <a:xfrm>
            <a:off x="2901951" y="1663700"/>
            <a:ext cx="1847851" cy="32512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9" name="Shape 6">
            <a:extLst>
              <a:ext uri="{FF2B5EF4-FFF2-40B4-BE49-F238E27FC236}">
                <a16:creationId xmlns:a16="http://schemas.microsoft.com/office/drawing/2014/main" id="{634ADA27-71ED-9571-F7F7-C024FC74410D}"/>
              </a:ext>
            </a:extLst>
          </p:cNvPr>
          <p:cNvSpPr/>
          <p:nvPr/>
        </p:nvSpPr>
        <p:spPr>
          <a:xfrm>
            <a:off x="5372100" y="1663700"/>
            <a:ext cx="1849437" cy="32512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13" name="Shape 9">
            <a:extLst>
              <a:ext uri="{FF2B5EF4-FFF2-40B4-BE49-F238E27FC236}">
                <a16:creationId xmlns:a16="http://schemas.microsoft.com/office/drawing/2014/main" id="{3D2A4667-588C-25E1-723E-7EA9855AD5E1}"/>
              </a:ext>
            </a:extLst>
          </p:cNvPr>
          <p:cNvSpPr/>
          <p:nvPr/>
        </p:nvSpPr>
        <p:spPr>
          <a:xfrm>
            <a:off x="7843838" y="1663701"/>
            <a:ext cx="1851025" cy="353695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14" name="Rectangle: Rounded Corners 13">
            <a:extLst>
              <a:ext uri="{FF2B5EF4-FFF2-40B4-BE49-F238E27FC236}">
                <a16:creationId xmlns:a16="http://schemas.microsoft.com/office/drawing/2014/main" id="{B932FEAB-0A73-1EB9-4C30-632D9BADADFC}"/>
              </a:ext>
            </a:extLst>
          </p:cNvPr>
          <p:cNvSpPr/>
          <p:nvPr/>
        </p:nvSpPr>
        <p:spPr>
          <a:xfrm>
            <a:off x="254000" y="802268"/>
            <a:ext cx="11542120" cy="1826488"/>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defTabSz="1219170"/>
            <a:r>
              <a:rPr lang="en-GB" sz="1600" b="1">
                <a:solidFill>
                  <a:srgbClr val="199044"/>
                </a:solidFill>
                <a:latin typeface="DM Sans"/>
              </a:rPr>
              <a:t>Our Clinical Psychologists</a:t>
            </a:r>
          </a:p>
          <a:p>
            <a:pPr defTabSz="1219170"/>
            <a:r>
              <a:rPr lang="en-GB" sz="1400" dirty="0">
                <a:solidFill>
                  <a:prstClr val="black"/>
                </a:solidFill>
                <a:latin typeface="DM Sans"/>
              </a:rPr>
              <a:t>Our Clinical Psychologists are degree-qualified professionals with accredited training in Psychology, holding undergraduate degrees in Psychology and advanced clinical training. They are experienced in evidence-based approaches such as Cognitive Behavioural Therapy (CBT), behaviour change science, and structured therapeutic interventions. Their role within </a:t>
            </a:r>
            <a:r>
              <a:rPr lang="en-GB" sz="1400" dirty="0" err="1">
                <a:solidFill>
                  <a:prstClr val="black"/>
                </a:solidFill>
                <a:latin typeface="DM Sans"/>
              </a:rPr>
              <a:t>Virty</a:t>
            </a:r>
            <a:r>
              <a:rPr lang="en-GB" sz="1400" dirty="0">
                <a:solidFill>
                  <a:prstClr val="black"/>
                </a:solidFill>
                <a:latin typeface="DM Sans"/>
              </a:rPr>
              <a:t> is to support patients with mindset, emotional regulation, and sustainable habit change ensuring that clinical and lifestyle interventions are psychologically safe, structured, and outcomes-focused. This ensures patients are not simply given advice but are supported through clinically informed behavioural frameworks.</a:t>
            </a:r>
          </a:p>
        </p:txBody>
      </p:sp>
      <p:sp>
        <p:nvSpPr>
          <p:cNvPr id="17" name="Rectangle: Rounded Corners 16">
            <a:extLst>
              <a:ext uri="{FF2B5EF4-FFF2-40B4-BE49-F238E27FC236}">
                <a16:creationId xmlns:a16="http://schemas.microsoft.com/office/drawing/2014/main" id="{F6F4DC55-0BB9-4C60-02C9-595B7EE70F44}"/>
              </a:ext>
            </a:extLst>
          </p:cNvPr>
          <p:cNvSpPr/>
          <p:nvPr/>
        </p:nvSpPr>
        <p:spPr>
          <a:xfrm>
            <a:off x="254000" y="2917681"/>
            <a:ext cx="11542120" cy="1683612"/>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defTabSz="1219170"/>
            <a:r>
              <a:rPr lang="en-GB" sz="1600" b="1" dirty="0">
                <a:solidFill>
                  <a:srgbClr val="199044"/>
                </a:solidFill>
                <a:latin typeface="DM Sans"/>
              </a:rPr>
              <a:t>Our Health Coaches</a:t>
            </a:r>
          </a:p>
          <a:p>
            <a:pPr defTabSz="1219170"/>
            <a:r>
              <a:rPr lang="en-GB" sz="1400" dirty="0">
                <a:solidFill>
                  <a:prstClr val="black"/>
                </a:solidFill>
                <a:latin typeface="DM Sans"/>
              </a:rPr>
              <a:t>Our Health Coaches hold a Level 5 Health Coaching Diploma which is considered the gold standard qualification within the UK health coaching profession and are accredited through recognised bodies such as the Health Coaching Academy. All coaches are trained in structured behaviour change methodology, motivational interviewing, goal-setting frameworks, and accountability models. Many also bring additional qualifications, including degrees in nutrition, exercise science, or full Personal Trainer accreditation. Their role is to translate clinical recommendations into practical, sustainable daily habits that patients can realistically maintain.</a:t>
            </a:r>
          </a:p>
        </p:txBody>
      </p:sp>
      <p:sp>
        <p:nvSpPr>
          <p:cNvPr id="18" name="Rectangle: Rounded Corners 17">
            <a:extLst>
              <a:ext uri="{FF2B5EF4-FFF2-40B4-BE49-F238E27FC236}">
                <a16:creationId xmlns:a16="http://schemas.microsoft.com/office/drawing/2014/main" id="{588FB264-2986-08CF-E562-946834E5075D}"/>
              </a:ext>
            </a:extLst>
          </p:cNvPr>
          <p:cNvSpPr/>
          <p:nvPr/>
        </p:nvSpPr>
        <p:spPr>
          <a:xfrm>
            <a:off x="253999" y="4919983"/>
            <a:ext cx="11536167" cy="1677295"/>
          </a:xfrm>
          <a:prstGeom prst="round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defTabSz="1219170"/>
            <a:r>
              <a:rPr lang="en-GB" sz="1600" b="1" dirty="0">
                <a:solidFill>
                  <a:srgbClr val="199044"/>
                </a:solidFill>
                <a:latin typeface="DM Sans"/>
              </a:rPr>
              <a:t>Our Nutritionists</a:t>
            </a:r>
          </a:p>
          <a:p>
            <a:pPr defTabSz="1219170"/>
            <a:r>
              <a:rPr lang="en-GB" sz="1400" dirty="0">
                <a:solidFill>
                  <a:prstClr val="black"/>
                </a:solidFill>
                <a:latin typeface="DM Sans"/>
              </a:rPr>
              <a:t>Our Nutrition professionals are qualified in evidence-based nutrition science, with many holding degree-level education in Nutrition or related health sciences. They are trained to provide structured dietary guidance aligned to clinical best practice, metabolic health principles, and long-term weight management strategies. Their focus is not on short-term dieting, but on personalised, sustainable nutrition plans that support overall health outcomes, working collaboratively alongside our clinicians and coaches to ensure joined-up care.</a:t>
            </a:r>
          </a:p>
        </p:txBody>
      </p:sp>
    </p:spTree>
    <p:extLst>
      <p:ext uri="{BB962C8B-B14F-4D97-AF65-F5344CB8AC3E}">
        <p14:creationId xmlns:p14="http://schemas.microsoft.com/office/powerpoint/2010/main" val="1103028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9"/>
        </a:solidFill>
        <a:effectLst/>
      </p:bgPr>
    </p:bg>
    <p:spTree>
      <p:nvGrpSpPr>
        <p:cNvPr id="1" name=""/>
        <p:cNvGrpSpPr/>
        <p:nvPr/>
      </p:nvGrpSpPr>
      <p:grpSpPr>
        <a:xfrm>
          <a:off x="0" y="0"/>
          <a:ext cx="0" cy="0"/>
          <a:chOff x="0" y="0"/>
          <a:chExt cx="0" cy="0"/>
        </a:xfrm>
      </p:grpSpPr>
      <p:sp>
        <p:nvSpPr>
          <p:cNvPr id="2" name="Text 0"/>
          <p:cNvSpPr/>
          <p:nvPr/>
        </p:nvSpPr>
        <p:spPr>
          <a:xfrm>
            <a:off x="242095" y="273845"/>
            <a:ext cx="10960100" cy="368300"/>
          </a:xfrm>
          <a:prstGeom prst="rect">
            <a:avLst/>
          </a:prstGeom>
          <a:noFill/>
          <a:ln/>
        </p:spPr>
        <p:txBody>
          <a:bodyPr wrap="square" rtlCol="0" anchor="ctr"/>
          <a:lstStyle/>
          <a:p>
            <a:pPr defTabSz="1219170">
              <a:lnSpc>
                <a:spcPts val="2880"/>
              </a:lnSpc>
              <a:defRPr/>
            </a:pPr>
            <a:r>
              <a:rPr lang="en-US" sz="2400" b="1" kern="0" spc="-48" dirty="0">
                <a:solidFill>
                  <a:srgbClr val="01240E">
                    <a:alpha val="99000"/>
                  </a:srgbClr>
                </a:solidFill>
                <a:latin typeface="DM Sans" pitchFamily="34" charset="0"/>
                <a:ea typeface="DM Sans" pitchFamily="34" charset="-122"/>
                <a:cs typeface="DM Sans" pitchFamily="34" charset="-120"/>
              </a:rPr>
              <a:t>Virtually UK: Clinically led. NHS aligned. Trusted to deliver.</a:t>
            </a:r>
            <a:endParaRPr lang="en-US" sz="2400" dirty="0">
              <a:solidFill>
                <a:prstClr val="black"/>
              </a:solidFill>
              <a:latin typeface="Calibri" panose="020F0502020204030204"/>
            </a:endParaRPr>
          </a:p>
        </p:txBody>
      </p:sp>
      <p:sp>
        <p:nvSpPr>
          <p:cNvPr id="3" name="Text 1"/>
          <p:cNvSpPr/>
          <p:nvPr/>
        </p:nvSpPr>
        <p:spPr>
          <a:xfrm>
            <a:off x="5480051" y="4406901"/>
            <a:ext cx="1841500" cy="342900"/>
          </a:xfrm>
          <a:prstGeom prst="rect">
            <a:avLst/>
          </a:prstGeom>
          <a:noFill/>
          <a:ln/>
        </p:spPr>
        <p:txBody>
          <a:bodyPr wrap="square" rtlCol="0" anchor="ctr"/>
          <a:lstStyle/>
          <a:p>
            <a:pPr algn="ctr" defTabSz="1219170">
              <a:lnSpc>
                <a:spcPts val="2700"/>
              </a:lnSpc>
              <a:defRPr/>
            </a:pPr>
            <a:r>
              <a:rPr lang="en-US" sz="2000" b="1" kern="0" spc="-40" dirty="0">
                <a:solidFill>
                  <a:srgbClr val="FFFFFF">
                    <a:alpha val="99000"/>
                  </a:srgbClr>
                </a:solidFill>
                <a:latin typeface="DM Sans" pitchFamily="34" charset="0"/>
                <a:ea typeface="DM Sans" pitchFamily="34" charset="-122"/>
                <a:cs typeface="DM Sans" pitchFamily="34" charset="-120"/>
              </a:rPr>
              <a:t>The Result</a:t>
            </a:r>
            <a:endParaRPr lang="en-US" sz="2000" dirty="0">
              <a:solidFill>
                <a:prstClr val="black"/>
              </a:solidFill>
              <a:latin typeface="Calibri" panose="020F0502020204030204"/>
            </a:endParaRPr>
          </a:p>
        </p:txBody>
      </p:sp>
      <p:sp>
        <p:nvSpPr>
          <p:cNvPr id="4" name="Shape 2"/>
          <p:cNvSpPr/>
          <p:nvPr/>
        </p:nvSpPr>
        <p:spPr>
          <a:xfrm>
            <a:off x="363445" y="971948"/>
            <a:ext cx="11470291" cy="4571205"/>
          </a:xfrm>
          <a:prstGeom prst="roundRect">
            <a:avLst>
              <a:gd name="adj" fmla="val 6698"/>
            </a:avLst>
          </a:prstGeom>
          <a:solidFill>
            <a:schemeClr val="bg1"/>
          </a:solidFill>
          <a:ln>
            <a:solidFill>
              <a:schemeClr val="bg2"/>
            </a:solidFill>
          </a:ln>
        </p:spPr>
        <p:txBody>
          <a:bodyPr/>
          <a:lstStyle/>
          <a:p>
            <a:pPr defTabSz="1219170">
              <a:defRPr/>
            </a:pPr>
            <a:endParaRPr lang="en-GB" sz="2400">
              <a:solidFill>
                <a:prstClr val="black"/>
              </a:solidFill>
              <a:latin typeface="Calibri" panose="020F0502020204030204"/>
            </a:endParaRPr>
          </a:p>
        </p:txBody>
      </p:sp>
      <p:sp>
        <p:nvSpPr>
          <p:cNvPr id="5" name="Shape 3"/>
          <p:cNvSpPr/>
          <p:nvPr/>
        </p:nvSpPr>
        <p:spPr>
          <a:xfrm>
            <a:off x="419100" y="1276351"/>
            <a:ext cx="11353800" cy="3962400"/>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6" name="Text 4"/>
          <p:cNvSpPr/>
          <p:nvPr/>
        </p:nvSpPr>
        <p:spPr>
          <a:xfrm>
            <a:off x="579043" y="1270395"/>
            <a:ext cx="11064480" cy="756447"/>
          </a:xfrm>
          <a:prstGeom prst="rect">
            <a:avLst/>
          </a:prstGeom>
          <a:noFill/>
          <a:ln/>
        </p:spPr>
        <p:txBody>
          <a:bodyPr wrap="square" lIns="121920" tIns="60960" rIns="121920" bIns="60960" rtlCol="0" anchor="ctr"/>
          <a:lstStyle/>
          <a:p>
            <a:pPr defTabSz="1219170">
              <a:lnSpc>
                <a:spcPts val="2376"/>
              </a:lnSpc>
              <a:defRPr/>
            </a:pPr>
            <a:r>
              <a:rPr lang="en-US" sz="1900" b="1" kern="0" spc="-36" dirty="0">
                <a:solidFill>
                  <a:srgbClr val="01240E">
                    <a:alpha val="99000"/>
                  </a:srgbClr>
                </a:solidFill>
                <a:latin typeface="DM Sans" pitchFamily="34" charset="0"/>
                <a:ea typeface="DM Sans" pitchFamily="34" charset="-122"/>
                <a:cs typeface="DM Sans" pitchFamily="34" charset="-120"/>
              </a:rPr>
              <a:t>Who we are</a:t>
            </a:r>
            <a:endParaRPr lang="en-US" sz="1900" dirty="0">
              <a:solidFill>
                <a:prstClr val="black"/>
              </a:solidFill>
              <a:latin typeface="Calibri" panose="020F0502020204030204"/>
            </a:endParaRPr>
          </a:p>
          <a:p>
            <a:pPr marL="228594" indent="-228594" defTabSz="1219170">
              <a:lnSpc>
                <a:spcPts val="2376"/>
              </a:lnSpc>
              <a:buFont typeface="Arial"/>
              <a:buChar char="•"/>
              <a:defRPr/>
            </a:pPr>
            <a:r>
              <a:rPr lang="en-GB" sz="1400" kern="0" spc="-36" dirty="0">
                <a:solidFill>
                  <a:srgbClr val="01240E">
                    <a:alpha val="99000"/>
                  </a:srgbClr>
                </a:solidFill>
                <a:latin typeface="DM Sans"/>
                <a:ea typeface="DM Sans" pitchFamily="34" charset="-122"/>
                <a:cs typeface="DM Sans" pitchFamily="34" charset="-120"/>
              </a:rPr>
              <a:t>Virtually UK is a provider of clinical services and develops NHS accredited digital solutions</a:t>
            </a:r>
            <a:r>
              <a:rPr lang="en-US" sz="1400" kern="0" spc="-36" dirty="0">
                <a:solidFill>
                  <a:srgbClr val="01240E">
                    <a:alpha val="99000"/>
                  </a:srgbClr>
                </a:solidFill>
                <a:latin typeface="DM Sans"/>
                <a:ea typeface="DM Sans" pitchFamily="34" charset="-122"/>
                <a:cs typeface="DM Sans" pitchFamily="34" charset="-120"/>
              </a:rPr>
              <a:t>.</a:t>
            </a:r>
          </a:p>
          <a:p>
            <a:pPr marL="228594" indent="-228594" defTabSz="1219170">
              <a:lnSpc>
                <a:spcPts val="2376"/>
              </a:lnSpc>
              <a:buFont typeface="Arial"/>
              <a:buChar char="•"/>
              <a:defRPr/>
            </a:pPr>
            <a:r>
              <a:rPr lang="en-US" sz="1400" kern="0" spc="-36" dirty="0">
                <a:solidFill>
                  <a:srgbClr val="01240E">
                    <a:alpha val="99000"/>
                  </a:srgbClr>
                </a:solidFill>
                <a:latin typeface="DM Sans"/>
                <a:ea typeface="Calibri" panose="020F0502020204030204"/>
                <a:cs typeface="Calibri" panose="020F0502020204030204"/>
              </a:rPr>
              <a:t>200+ employees </a:t>
            </a:r>
            <a:endParaRPr lang="en-US" sz="1900" dirty="0">
              <a:solidFill>
                <a:prstClr val="black"/>
              </a:solidFill>
              <a:latin typeface="DM Sans"/>
              <a:ea typeface="Calibri" panose="020F0502020204030204"/>
              <a:cs typeface="Calibri" panose="020F0502020204030204"/>
            </a:endParaRPr>
          </a:p>
        </p:txBody>
      </p:sp>
      <p:sp>
        <p:nvSpPr>
          <p:cNvPr id="7" name="Text 5"/>
          <p:cNvSpPr/>
          <p:nvPr/>
        </p:nvSpPr>
        <p:spPr>
          <a:xfrm>
            <a:off x="557563" y="2407840"/>
            <a:ext cx="11963400" cy="641349"/>
          </a:xfrm>
          <a:prstGeom prst="rect">
            <a:avLst/>
          </a:prstGeom>
          <a:noFill/>
          <a:ln/>
        </p:spPr>
        <p:txBody>
          <a:bodyPr wrap="square" lIns="121920" tIns="60960" rIns="121920" bIns="60960" rtlCol="0" anchor="ctr"/>
          <a:lstStyle/>
          <a:p>
            <a:pPr defTabSz="1219170">
              <a:lnSpc>
                <a:spcPts val="2376"/>
              </a:lnSpc>
              <a:defRPr/>
            </a:pPr>
            <a:r>
              <a:rPr lang="en-US" sz="1900" b="1" kern="0" spc="-36" dirty="0">
                <a:solidFill>
                  <a:srgbClr val="01240E">
                    <a:alpha val="99000"/>
                  </a:srgbClr>
                </a:solidFill>
                <a:latin typeface="DM Sans" pitchFamily="34" charset="0"/>
                <a:ea typeface="DM Sans" pitchFamily="34" charset="-122"/>
                <a:cs typeface="DM Sans" pitchFamily="34" charset="-120"/>
              </a:rPr>
              <a:t>Clinically grounded</a:t>
            </a:r>
            <a:endParaRPr lang="en-US" sz="1900" dirty="0">
              <a:solidFill>
                <a:prstClr val="black"/>
              </a:solidFill>
              <a:latin typeface="Calibri" panose="020F0502020204030204"/>
            </a:endParaRPr>
          </a:p>
          <a:p>
            <a:pPr marL="228594" indent="-228594" defTabSz="1219170">
              <a:lnSpc>
                <a:spcPts val="2376"/>
              </a:lnSpc>
              <a:buSzPct val="100000"/>
              <a:buFont typeface="Arial"/>
              <a:buChar char="•"/>
              <a:defRPr/>
            </a:pPr>
            <a:r>
              <a:rPr lang="en-US" sz="1400" kern="0" spc="-36" dirty="0">
                <a:solidFill>
                  <a:srgbClr val="01240E">
                    <a:alpha val="99000"/>
                  </a:srgbClr>
                </a:solidFill>
                <a:latin typeface="DM Sans"/>
                <a:ea typeface="DM Sans" pitchFamily="34" charset="-122"/>
                <a:cs typeface="DM Sans" pitchFamily="34" charset="-120"/>
              </a:rPr>
              <a:t>We are established as a clinically led partnership with a proven track record of delivering NHS and private care</a:t>
            </a:r>
            <a:endParaRPr lang="en-US" sz="1900" dirty="0">
              <a:solidFill>
                <a:prstClr val="black"/>
              </a:solidFill>
              <a:latin typeface="DM Sans"/>
              <a:ea typeface="Calibri" panose="020F0502020204030204"/>
              <a:cs typeface="Calibri" panose="020F0502020204030204"/>
            </a:endParaRPr>
          </a:p>
          <a:p>
            <a:pPr marL="228594" indent="-228594" defTabSz="1219170">
              <a:lnSpc>
                <a:spcPts val="2376"/>
              </a:lnSpc>
              <a:buSzPct val="100000"/>
              <a:buFont typeface="Arial"/>
              <a:buChar char="•"/>
              <a:defRPr/>
            </a:pPr>
            <a:r>
              <a:rPr lang="en-US" sz="1400" kern="0" spc="-36" dirty="0">
                <a:solidFill>
                  <a:srgbClr val="01240E">
                    <a:alpha val="99000"/>
                  </a:srgbClr>
                </a:solidFill>
                <a:latin typeface="DM Sans" pitchFamily="34" charset="0"/>
                <a:ea typeface="DM Sans" pitchFamily="34" charset="-122"/>
                <a:cs typeface="DM Sans" pitchFamily="34" charset="-120"/>
              </a:rPr>
              <a:t>We build digital solutions designed with and for clinicians that integrate with NHS systems</a:t>
            </a:r>
            <a:endParaRPr lang="en-US" sz="1900" dirty="0">
              <a:solidFill>
                <a:prstClr val="black"/>
              </a:solidFill>
              <a:latin typeface="Calibri" panose="020F0502020204030204"/>
              <a:ea typeface="Calibri" panose="020F0502020204030204"/>
              <a:cs typeface="Calibri" panose="020F0502020204030204"/>
            </a:endParaRPr>
          </a:p>
        </p:txBody>
      </p:sp>
      <p:sp>
        <p:nvSpPr>
          <p:cNvPr id="8" name="Text 6"/>
          <p:cNvSpPr/>
          <p:nvPr/>
        </p:nvSpPr>
        <p:spPr>
          <a:xfrm>
            <a:off x="506321" y="3430191"/>
            <a:ext cx="11963400" cy="641349"/>
          </a:xfrm>
          <a:prstGeom prst="rect">
            <a:avLst/>
          </a:prstGeom>
          <a:noFill/>
          <a:ln/>
        </p:spPr>
        <p:txBody>
          <a:bodyPr wrap="square" lIns="121920" tIns="60960" rIns="121920" bIns="60960" rtlCol="0" anchor="ctr"/>
          <a:lstStyle/>
          <a:p>
            <a:pPr defTabSz="1219170">
              <a:lnSpc>
                <a:spcPts val="2376"/>
              </a:lnSpc>
              <a:defRPr/>
            </a:pPr>
            <a:r>
              <a:rPr lang="en-US" sz="1900" b="1" kern="0" spc="-36" dirty="0">
                <a:solidFill>
                  <a:srgbClr val="01240E">
                    <a:alpha val="99000"/>
                  </a:srgbClr>
                </a:solidFill>
                <a:latin typeface="DM Sans" pitchFamily="34" charset="0"/>
                <a:ea typeface="DM Sans" pitchFamily="34" charset="-122"/>
                <a:cs typeface="DM Sans" pitchFamily="34" charset="-120"/>
              </a:rPr>
              <a:t>NHS-approved digital solutions</a:t>
            </a:r>
            <a:endParaRPr lang="en-US" sz="1900" dirty="0">
              <a:solidFill>
                <a:prstClr val="black"/>
              </a:solidFill>
              <a:latin typeface="Calibri" panose="020F0502020204030204"/>
            </a:endParaRPr>
          </a:p>
          <a:p>
            <a:pPr marL="228594" indent="-228594" defTabSz="1219170">
              <a:lnSpc>
                <a:spcPts val="2376"/>
              </a:lnSpc>
              <a:buSzPct val="100000"/>
              <a:buFont typeface="Arial"/>
              <a:buChar char="•"/>
              <a:defRPr/>
            </a:pPr>
            <a:r>
              <a:rPr lang="en-US" sz="1400" kern="0" spc="-36" dirty="0">
                <a:solidFill>
                  <a:srgbClr val="01240E">
                    <a:alpha val="99000"/>
                  </a:srgbClr>
                </a:solidFill>
                <a:latin typeface="DM Sans"/>
                <a:ea typeface="DM Sans" pitchFamily="34" charset="-122"/>
                <a:cs typeface="DM Sans" pitchFamily="34" charset="-120"/>
              </a:rPr>
              <a:t>We are established as a clinically led partnership with a proven track record of delivering NHS and private care</a:t>
            </a:r>
            <a:endParaRPr lang="en-US" sz="1900" dirty="0">
              <a:solidFill>
                <a:prstClr val="black"/>
              </a:solidFill>
              <a:latin typeface="DM Sans"/>
              <a:ea typeface="Calibri" panose="020F0502020204030204"/>
              <a:cs typeface="Calibri" panose="020F0502020204030204"/>
            </a:endParaRPr>
          </a:p>
          <a:p>
            <a:pPr marL="228594" indent="-228594" defTabSz="1219170">
              <a:lnSpc>
                <a:spcPts val="2376"/>
              </a:lnSpc>
              <a:buSzPct val="100000"/>
              <a:buFont typeface="Arial"/>
              <a:buChar char="•"/>
              <a:defRPr/>
            </a:pPr>
            <a:r>
              <a:rPr lang="en-US" sz="1400" kern="0" spc="-36" dirty="0">
                <a:solidFill>
                  <a:srgbClr val="01240E">
                    <a:alpha val="99000"/>
                  </a:srgbClr>
                </a:solidFill>
                <a:latin typeface="DM Sans" pitchFamily="34" charset="0"/>
                <a:ea typeface="DM Sans" pitchFamily="34" charset="-122"/>
                <a:cs typeface="DM Sans" pitchFamily="34" charset="-120"/>
              </a:rPr>
              <a:t>We build digital solutions designed with and for clinicians that integrate with NHS systems</a:t>
            </a:r>
            <a:endParaRPr lang="en-US" sz="1900" dirty="0">
              <a:solidFill>
                <a:prstClr val="black"/>
              </a:solidFill>
              <a:latin typeface="Calibri" panose="020F0502020204030204"/>
              <a:ea typeface="Calibri" panose="020F0502020204030204"/>
              <a:cs typeface="Calibri" panose="020F0502020204030204"/>
            </a:endParaRPr>
          </a:p>
        </p:txBody>
      </p:sp>
      <p:sp>
        <p:nvSpPr>
          <p:cNvPr id="9" name="Text 7"/>
          <p:cNvSpPr/>
          <p:nvPr/>
        </p:nvSpPr>
        <p:spPr>
          <a:xfrm>
            <a:off x="506321" y="4452541"/>
            <a:ext cx="11963400" cy="768351"/>
          </a:xfrm>
          <a:prstGeom prst="rect">
            <a:avLst/>
          </a:prstGeom>
          <a:noFill/>
          <a:ln/>
        </p:spPr>
        <p:txBody>
          <a:bodyPr wrap="square" lIns="121920" tIns="60960" rIns="121920" bIns="60960" rtlCol="0" anchor="ctr"/>
          <a:lstStyle/>
          <a:p>
            <a:pPr defTabSz="1219170">
              <a:lnSpc>
                <a:spcPts val="2376"/>
              </a:lnSpc>
              <a:defRPr/>
            </a:pPr>
            <a:r>
              <a:rPr lang="en-US" sz="1900" b="1" kern="0" spc="-36" dirty="0">
                <a:solidFill>
                  <a:srgbClr val="01240E">
                    <a:alpha val="99000"/>
                  </a:srgbClr>
                </a:solidFill>
                <a:latin typeface="DM Sans" pitchFamily="34" charset="0"/>
                <a:ea typeface="DM Sans" pitchFamily="34" charset="-122"/>
                <a:cs typeface="DM Sans" pitchFamily="34" charset="-120"/>
              </a:rPr>
              <a:t>Supporting integrated clinical care</a:t>
            </a:r>
            <a:endParaRPr lang="en-US" sz="1900" dirty="0">
              <a:solidFill>
                <a:prstClr val="black"/>
              </a:solidFill>
              <a:latin typeface="Calibri" panose="020F0502020204030204"/>
            </a:endParaRPr>
          </a:p>
          <a:p>
            <a:pPr marL="228594" indent="-228594" defTabSz="1219170">
              <a:lnSpc>
                <a:spcPts val="2376"/>
              </a:lnSpc>
              <a:buSzPct val="100000"/>
              <a:buFont typeface="Arial"/>
              <a:buChar char="•"/>
              <a:defRPr/>
            </a:pPr>
            <a:r>
              <a:rPr lang="en-US" sz="1400" kern="0" spc="-36" dirty="0">
                <a:solidFill>
                  <a:srgbClr val="01240E">
                    <a:alpha val="99000"/>
                  </a:srgbClr>
                </a:solidFill>
                <a:latin typeface="DM Sans"/>
                <a:ea typeface="DM Sans" pitchFamily="34" charset="-122"/>
                <a:cs typeface="DM Sans" pitchFamily="34" charset="-120"/>
              </a:rPr>
              <a:t>Our solutions enable HCPs to collaborate in multi-disciplinary care teams that </a:t>
            </a:r>
            <a:r>
              <a:rPr lang="en-US" sz="1400" kern="0" spc="-36" dirty="0" err="1">
                <a:solidFill>
                  <a:srgbClr val="01240E">
                    <a:alpha val="99000"/>
                  </a:srgbClr>
                </a:solidFill>
                <a:latin typeface="DM Sans"/>
                <a:ea typeface="DM Sans" pitchFamily="34" charset="-122"/>
                <a:cs typeface="DM Sans" pitchFamily="34" charset="-120"/>
              </a:rPr>
              <a:t>centre</a:t>
            </a:r>
            <a:r>
              <a:rPr lang="en-US" sz="1400" kern="0" spc="-36" dirty="0">
                <a:solidFill>
                  <a:srgbClr val="01240E">
                    <a:alpha val="99000"/>
                  </a:srgbClr>
                </a:solidFill>
                <a:latin typeface="DM Sans"/>
                <a:ea typeface="DM Sans" pitchFamily="34" charset="-122"/>
                <a:cs typeface="DM Sans" pitchFamily="34" charset="-120"/>
              </a:rPr>
              <a:t> on the patient </a:t>
            </a:r>
            <a:endParaRPr lang="en-US" sz="1900" dirty="0">
              <a:solidFill>
                <a:prstClr val="black"/>
              </a:solidFill>
              <a:latin typeface="DM Sans"/>
              <a:ea typeface="Calibri" panose="020F0502020204030204"/>
              <a:cs typeface="Calibri" panose="020F0502020204030204"/>
            </a:endParaRPr>
          </a:p>
          <a:p>
            <a:pPr marL="228594" indent="-228594" defTabSz="1219170">
              <a:lnSpc>
                <a:spcPts val="2376"/>
              </a:lnSpc>
              <a:buSzPct val="100000"/>
              <a:buFont typeface="Arial"/>
              <a:buChar char="•"/>
              <a:defRPr/>
            </a:pPr>
            <a:r>
              <a:rPr lang="en-US" sz="1400" kern="0" spc="-36" dirty="0">
                <a:solidFill>
                  <a:srgbClr val="01240E">
                    <a:alpha val="99000"/>
                  </a:srgbClr>
                </a:solidFill>
                <a:latin typeface="DM Sans"/>
                <a:ea typeface="DM Sans" pitchFamily="34" charset="-122"/>
                <a:cs typeface="DM Sans" pitchFamily="34" charset="-120"/>
              </a:rPr>
              <a:t>We are backed by clinical and digital enablement, governance and technical expertise from our clinician and software teams</a:t>
            </a:r>
            <a:endParaRPr lang="en-US" sz="1900" dirty="0">
              <a:solidFill>
                <a:prstClr val="black"/>
              </a:solidFill>
              <a:latin typeface="DM Sans"/>
              <a:ea typeface="Calibri" panose="020F0502020204030204"/>
              <a:cs typeface="Calibri" panose="020F0502020204030204"/>
            </a:endParaRPr>
          </a:p>
        </p:txBody>
      </p:sp>
      <p:sp>
        <p:nvSpPr>
          <p:cNvPr id="10" name="Text 8"/>
          <p:cNvSpPr/>
          <p:nvPr/>
        </p:nvSpPr>
        <p:spPr>
          <a:xfrm>
            <a:off x="242095" y="5884467"/>
            <a:ext cx="10369547" cy="633412"/>
          </a:xfrm>
          <a:prstGeom prst="rect">
            <a:avLst/>
          </a:prstGeom>
          <a:noFill/>
          <a:ln/>
        </p:spPr>
        <p:txBody>
          <a:bodyPr wrap="square" lIns="121920" tIns="60960" rIns="121920" bIns="60960" rtlCol="0" anchor="ctr"/>
          <a:lstStyle/>
          <a:p>
            <a:pPr defTabSz="1219170">
              <a:lnSpc>
                <a:spcPts val="2376"/>
              </a:lnSpc>
              <a:defRPr/>
            </a:pPr>
            <a:r>
              <a:rPr lang="en-US" b="1" kern="0" spc="-36" dirty="0">
                <a:solidFill>
                  <a:srgbClr val="16A34A">
                    <a:alpha val="99000"/>
                  </a:srgbClr>
                </a:solidFill>
                <a:latin typeface="DM Sans"/>
                <a:ea typeface="DM Sans" pitchFamily="34" charset="-122"/>
                <a:cs typeface="DM Sans" pitchFamily="34" charset="-120"/>
              </a:rPr>
              <a:t>You can confidently partner with Virtually UK as your trusted clinical partner, providing governance, integration and support to deliver proactive care beyond your pharmacy counter</a:t>
            </a:r>
            <a:endParaRPr lang="en-US" dirty="0">
              <a:solidFill>
                <a:prstClr val="black"/>
              </a:solidFill>
              <a:latin typeface="DM Sans"/>
            </a:endParaRPr>
          </a:p>
        </p:txBody>
      </p:sp>
      <p:pic>
        <p:nvPicPr>
          <p:cNvPr id="11" name="Image 0" descr="preencoded.png"/>
          <p:cNvPicPr>
            <a:picLocks noChangeAspect="1"/>
          </p:cNvPicPr>
          <p:nvPr/>
        </p:nvPicPr>
        <p:blipFill>
          <a:blip r:embed="rId3"/>
          <a:stretch>
            <a:fillRect/>
          </a:stretch>
        </p:blipFill>
        <p:spPr>
          <a:xfrm>
            <a:off x="10694399" y="5860819"/>
            <a:ext cx="1257399" cy="6604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F9"/>
        </a:solidFill>
        <a:effectLst/>
      </p:bgPr>
    </p:bg>
    <p:spTree>
      <p:nvGrpSpPr>
        <p:cNvPr id="1" name="">
          <a:extLst>
            <a:ext uri="{FF2B5EF4-FFF2-40B4-BE49-F238E27FC236}">
              <a16:creationId xmlns:a16="http://schemas.microsoft.com/office/drawing/2014/main" id="{546C4BB7-80C2-B9AC-FEDC-B47D4172389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F0EA69C-1176-E742-F43A-EEC6BEF75785}"/>
              </a:ext>
            </a:extLst>
          </p:cNvPr>
          <p:cNvSpPr/>
          <p:nvPr/>
        </p:nvSpPr>
        <p:spPr>
          <a:xfrm>
            <a:off x="242095" y="273845"/>
            <a:ext cx="10960100" cy="368300"/>
          </a:xfrm>
          <a:prstGeom prst="rect">
            <a:avLst/>
          </a:prstGeom>
          <a:noFill/>
          <a:ln/>
        </p:spPr>
        <p:txBody>
          <a:bodyPr wrap="square" rtlCol="0" anchor="ctr"/>
          <a:lstStyle/>
          <a:p>
            <a:pPr defTabSz="1219170">
              <a:lnSpc>
                <a:spcPts val="2880"/>
              </a:lnSpc>
              <a:defRPr/>
            </a:pPr>
            <a:r>
              <a:rPr lang="en-US" sz="2400" b="1" kern="0" spc="-48" dirty="0">
                <a:solidFill>
                  <a:srgbClr val="01240E">
                    <a:alpha val="99000"/>
                  </a:srgbClr>
                </a:solidFill>
                <a:latin typeface="DM Sans" pitchFamily="34" charset="0"/>
                <a:ea typeface="DM Sans" pitchFamily="34" charset="-122"/>
                <a:cs typeface="DM Sans" pitchFamily="34" charset="-120"/>
              </a:rPr>
              <a:t>What is Virty?</a:t>
            </a:r>
            <a:endParaRPr lang="en-US" sz="2400" dirty="0">
              <a:solidFill>
                <a:prstClr val="black"/>
              </a:solidFill>
              <a:latin typeface="Calibri" panose="020F0502020204030204"/>
            </a:endParaRPr>
          </a:p>
        </p:txBody>
      </p:sp>
      <p:sp>
        <p:nvSpPr>
          <p:cNvPr id="3" name="Text 1">
            <a:extLst>
              <a:ext uri="{FF2B5EF4-FFF2-40B4-BE49-F238E27FC236}">
                <a16:creationId xmlns:a16="http://schemas.microsoft.com/office/drawing/2014/main" id="{751C8261-F78D-CFA2-0DB6-31F1904027C1}"/>
              </a:ext>
            </a:extLst>
          </p:cNvPr>
          <p:cNvSpPr/>
          <p:nvPr/>
        </p:nvSpPr>
        <p:spPr>
          <a:xfrm>
            <a:off x="5480051" y="4406901"/>
            <a:ext cx="1841500" cy="342900"/>
          </a:xfrm>
          <a:prstGeom prst="rect">
            <a:avLst/>
          </a:prstGeom>
          <a:noFill/>
          <a:ln/>
        </p:spPr>
        <p:txBody>
          <a:bodyPr wrap="square" rtlCol="0" anchor="ctr"/>
          <a:lstStyle/>
          <a:p>
            <a:pPr algn="ctr" defTabSz="1219170">
              <a:lnSpc>
                <a:spcPts val="2700"/>
              </a:lnSpc>
              <a:defRPr/>
            </a:pPr>
            <a:r>
              <a:rPr lang="en-US" sz="2000" b="1" kern="0" spc="-40" dirty="0">
                <a:solidFill>
                  <a:srgbClr val="FFFFFF">
                    <a:alpha val="99000"/>
                  </a:srgbClr>
                </a:solidFill>
                <a:latin typeface="DM Sans" pitchFamily="34" charset="0"/>
                <a:ea typeface="DM Sans" pitchFamily="34" charset="-122"/>
                <a:cs typeface="DM Sans" pitchFamily="34" charset="-120"/>
              </a:rPr>
              <a:t>The Result</a:t>
            </a:r>
            <a:endParaRPr lang="en-US" sz="2000" dirty="0">
              <a:solidFill>
                <a:prstClr val="black"/>
              </a:solidFill>
              <a:latin typeface="Calibri" panose="020F0502020204030204"/>
            </a:endParaRPr>
          </a:p>
        </p:txBody>
      </p:sp>
      <p:sp>
        <p:nvSpPr>
          <p:cNvPr id="4" name="Shape 2">
            <a:extLst>
              <a:ext uri="{FF2B5EF4-FFF2-40B4-BE49-F238E27FC236}">
                <a16:creationId xmlns:a16="http://schemas.microsoft.com/office/drawing/2014/main" id="{0DE50B0B-F154-0E97-119D-58FF0DEF7826}"/>
              </a:ext>
            </a:extLst>
          </p:cNvPr>
          <p:cNvSpPr/>
          <p:nvPr/>
        </p:nvSpPr>
        <p:spPr>
          <a:xfrm>
            <a:off x="419100" y="1424840"/>
            <a:ext cx="6364037" cy="4571205"/>
          </a:xfrm>
          <a:prstGeom prst="roundRect">
            <a:avLst>
              <a:gd name="adj" fmla="val 6698"/>
            </a:avLst>
          </a:prstGeom>
          <a:solidFill>
            <a:schemeClr val="bg1"/>
          </a:solidFill>
          <a:ln>
            <a:solidFill>
              <a:schemeClr val="bg2"/>
            </a:solidFill>
          </a:ln>
        </p:spPr>
        <p:txBody>
          <a:bodyPr/>
          <a:lstStyle/>
          <a:p>
            <a:pPr defTabSz="1219170">
              <a:defRPr/>
            </a:pPr>
            <a:endParaRPr lang="en-GB" sz="2400">
              <a:solidFill>
                <a:prstClr val="black"/>
              </a:solidFill>
              <a:latin typeface="Calibri" panose="020F0502020204030204"/>
            </a:endParaRPr>
          </a:p>
        </p:txBody>
      </p:sp>
      <p:sp>
        <p:nvSpPr>
          <p:cNvPr id="5" name="Shape 3">
            <a:extLst>
              <a:ext uri="{FF2B5EF4-FFF2-40B4-BE49-F238E27FC236}">
                <a16:creationId xmlns:a16="http://schemas.microsoft.com/office/drawing/2014/main" id="{6A92D956-46DE-5B18-4F10-DA9D917373B6}"/>
              </a:ext>
            </a:extLst>
          </p:cNvPr>
          <p:cNvSpPr/>
          <p:nvPr/>
        </p:nvSpPr>
        <p:spPr>
          <a:xfrm>
            <a:off x="419100" y="1276351"/>
            <a:ext cx="11353800" cy="3962400"/>
          </a:xfrm>
          <a:prstGeom prst="rect">
            <a:avLst/>
          </a:prstGeom>
          <a:noFill/>
          <a:ln/>
        </p:spPr>
        <p:txBody>
          <a:bodyPr/>
          <a:lstStyle/>
          <a:p>
            <a:pPr defTabSz="1219170">
              <a:defRPr/>
            </a:pPr>
            <a:endParaRPr lang="en-GB" sz="2400">
              <a:solidFill>
                <a:prstClr val="black"/>
              </a:solidFill>
              <a:latin typeface="Calibri" panose="020F0502020204030204"/>
            </a:endParaRPr>
          </a:p>
        </p:txBody>
      </p:sp>
      <p:pic>
        <p:nvPicPr>
          <p:cNvPr id="13" name="Picture 12" descr="The image depicts a green shield with a heart-shaped emblem and a countdown timer inside it.&#10;&#10;AI-generated content may be incorrect.">
            <a:extLst>
              <a:ext uri="{FF2B5EF4-FFF2-40B4-BE49-F238E27FC236}">
                <a16:creationId xmlns:a16="http://schemas.microsoft.com/office/drawing/2014/main" id="{BF4B996B-183B-966C-00D6-9A4E2B6570B9}"/>
              </a:ext>
            </a:extLst>
          </p:cNvPr>
          <p:cNvPicPr>
            <a:picLocks noChangeAspect="1"/>
          </p:cNvPicPr>
          <p:nvPr/>
        </p:nvPicPr>
        <p:blipFill>
          <a:blip r:embed="rId3"/>
          <a:stretch>
            <a:fillRect/>
          </a:stretch>
        </p:blipFill>
        <p:spPr>
          <a:xfrm>
            <a:off x="134403" y="1056364"/>
            <a:ext cx="1163717" cy="1125771"/>
          </a:xfrm>
          <a:prstGeom prst="rect">
            <a:avLst/>
          </a:prstGeom>
        </p:spPr>
      </p:pic>
      <p:sp>
        <p:nvSpPr>
          <p:cNvPr id="14" name="Text 6">
            <a:extLst>
              <a:ext uri="{FF2B5EF4-FFF2-40B4-BE49-F238E27FC236}">
                <a16:creationId xmlns:a16="http://schemas.microsoft.com/office/drawing/2014/main" id="{8523586D-B62F-4FF7-E77A-A1EE0DD5423E}"/>
              </a:ext>
            </a:extLst>
          </p:cNvPr>
          <p:cNvSpPr/>
          <p:nvPr/>
        </p:nvSpPr>
        <p:spPr>
          <a:xfrm>
            <a:off x="1028702" y="3062969"/>
            <a:ext cx="5258593" cy="2052240"/>
          </a:xfrm>
          <a:prstGeom prst="rect">
            <a:avLst/>
          </a:prstGeom>
          <a:noFill/>
          <a:ln/>
        </p:spPr>
        <p:txBody>
          <a:bodyPr wrap="square" lIns="121920" tIns="60960" rIns="121920" bIns="60960" rtlCol="0" anchor="ctr"/>
          <a:lstStyle/>
          <a:p>
            <a:pPr marL="228594" indent="-228594" defTabSz="1219170">
              <a:lnSpc>
                <a:spcPts val="1848"/>
              </a:lnSpc>
              <a:buClr>
                <a:srgbClr val="000000"/>
              </a:buClr>
              <a:buFont typeface="Arial" panose="020B0604020202020204" pitchFamily="34" charset="0"/>
              <a:buChar char="•"/>
              <a:defRPr/>
            </a:pPr>
            <a:r>
              <a:rPr lang="en-US" sz="1400" kern="0" spc="-28" dirty="0">
                <a:solidFill>
                  <a:srgbClr val="01240E">
                    <a:alpha val="99000"/>
                  </a:srgbClr>
                </a:solidFill>
                <a:latin typeface="DM Sans"/>
                <a:ea typeface="DM Sans" pitchFamily="34" charset="-122"/>
                <a:cs typeface="DM Sans" pitchFamily="34" charset="-120"/>
                <a:sym typeface="Arial"/>
              </a:rPr>
              <a:t>A 24/7 doctor-led digital health service for continuous monitoring, proactive intervention and lifestyle support.</a:t>
            </a:r>
          </a:p>
          <a:p>
            <a:pPr marL="228594" indent="-228594" defTabSz="1219170">
              <a:lnSpc>
                <a:spcPts val="1848"/>
              </a:lnSpc>
              <a:buClr>
                <a:srgbClr val="000000"/>
              </a:buClr>
              <a:buFont typeface="Arial" panose="020B0604020202020204" pitchFamily="34" charset="0"/>
              <a:buChar char="•"/>
              <a:defRPr/>
            </a:pPr>
            <a:endParaRPr lang="en-US" sz="1400" kern="0" spc="-28" dirty="0">
              <a:solidFill>
                <a:srgbClr val="01240E">
                  <a:alpha val="99000"/>
                </a:srgbClr>
              </a:solidFill>
              <a:latin typeface="DM Sans"/>
              <a:ea typeface="DM Sans" pitchFamily="34" charset="-122"/>
              <a:cs typeface="DM Sans" pitchFamily="34" charset="-120"/>
              <a:sym typeface="Arial"/>
            </a:endParaRPr>
          </a:p>
          <a:p>
            <a:pPr marL="228594" indent="-228594" defTabSz="1219170">
              <a:lnSpc>
                <a:spcPts val="1848"/>
              </a:lnSpc>
              <a:buClr>
                <a:srgbClr val="000000"/>
              </a:buClr>
              <a:buFont typeface="Arial" panose="020B0604020202020204" pitchFamily="34" charset="0"/>
              <a:buChar char="•"/>
              <a:defRPr/>
            </a:pPr>
            <a:r>
              <a:rPr lang="en-US" sz="1400" dirty="0">
                <a:solidFill>
                  <a:prstClr val="black"/>
                </a:solidFill>
                <a:latin typeface="DM Sans" pitchFamily="2" charset="0"/>
              </a:rPr>
              <a:t>Virty is a clinically-governed platform that enables pharmacies to deliver and scale private clinical services safely and sustainably</a:t>
            </a:r>
            <a:endParaRPr lang="en-US" sz="1400" kern="0" spc="-28" dirty="0">
              <a:solidFill>
                <a:srgbClr val="01240E">
                  <a:alpha val="99000"/>
                </a:srgbClr>
              </a:solidFill>
              <a:latin typeface="DM Sans" pitchFamily="2" charset="0"/>
              <a:ea typeface="DM Sans" pitchFamily="34" charset="-122"/>
              <a:cs typeface="DM Sans" pitchFamily="34" charset="-120"/>
              <a:sym typeface="Arial"/>
            </a:endParaRPr>
          </a:p>
          <a:p>
            <a:pPr defTabSz="1219170">
              <a:lnSpc>
                <a:spcPts val="1848"/>
              </a:lnSpc>
              <a:buClr>
                <a:srgbClr val="000000"/>
              </a:buClr>
              <a:defRPr/>
            </a:pPr>
            <a:endParaRPr lang="en-US" sz="1400" kern="0" dirty="0">
              <a:solidFill>
                <a:srgbClr val="000000"/>
              </a:solidFill>
              <a:latin typeface="Arial"/>
              <a:cs typeface="Arial"/>
              <a:sym typeface="Arial"/>
            </a:endParaRPr>
          </a:p>
          <a:p>
            <a:pPr marL="228594" indent="-228594" defTabSz="1219170">
              <a:lnSpc>
                <a:spcPts val="1848"/>
              </a:lnSpc>
              <a:buClr>
                <a:srgbClr val="000000"/>
              </a:buClr>
              <a:buSzPct val="100000"/>
              <a:buFont typeface="Arial"/>
              <a:buChar char="•"/>
              <a:defRPr/>
            </a:pPr>
            <a:r>
              <a:rPr lang="en-US" sz="1400" kern="0" spc="-28" dirty="0">
                <a:solidFill>
                  <a:srgbClr val="01240E">
                    <a:alpha val="99000"/>
                  </a:srgbClr>
                </a:solidFill>
                <a:latin typeface="DM Sans" pitchFamily="34" charset="0"/>
                <a:ea typeface="DM Sans" pitchFamily="34" charset="-122"/>
                <a:cs typeface="DM Sans" pitchFamily="34" charset="-120"/>
                <a:sym typeface="Arial"/>
              </a:rPr>
              <a:t>We offer subscription plans that support patient across </a:t>
            </a:r>
          </a:p>
          <a:p>
            <a:pPr defTabSz="1219170">
              <a:lnSpc>
                <a:spcPts val="1848"/>
              </a:lnSpc>
              <a:buClr>
                <a:srgbClr val="000000"/>
              </a:buClr>
              <a:buSzPct val="100000"/>
              <a:defRPr/>
            </a:pPr>
            <a:r>
              <a:rPr lang="en-US" sz="1400" kern="0" spc="-28" dirty="0">
                <a:solidFill>
                  <a:srgbClr val="01240E">
                    <a:alpha val="99000"/>
                  </a:srgbClr>
                </a:solidFill>
                <a:latin typeface="DM Sans"/>
                <a:ea typeface="DM Sans" pitchFamily="34" charset="-122"/>
                <a:cs typeface="DM Sans" pitchFamily="34" charset="-120"/>
                <a:sym typeface="Arial"/>
              </a:rPr>
              <a:t>      weight management, mental wellbeing and several </a:t>
            </a:r>
          </a:p>
          <a:p>
            <a:pPr defTabSz="1219170">
              <a:lnSpc>
                <a:spcPts val="1848"/>
              </a:lnSpc>
              <a:buClr>
                <a:srgbClr val="000000"/>
              </a:buClr>
              <a:buSzPct val="100000"/>
              <a:defRPr/>
            </a:pPr>
            <a:r>
              <a:rPr lang="en-US" sz="1400" kern="0" spc="-28" dirty="0">
                <a:solidFill>
                  <a:srgbClr val="01240E">
                    <a:alpha val="99000"/>
                  </a:srgbClr>
                </a:solidFill>
                <a:latin typeface="DM Sans"/>
                <a:ea typeface="DM Sans" pitchFamily="34" charset="-122"/>
                <a:cs typeface="DM Sans" pitchFamily="34" charset="-120"/>
                <a:sym typeface="Arial"/>
              </a:rPr>
              <a:t>      Long-Term Conditions</a:t>
            </a:r>
          </a:p>
          <a:p>
            <a:pPr defTabSz="1219170">
              <a:lnSpc>
                <a:spcPts val="1848"/>
              </a:lnSpc>
              <a:buClr>
                <a:srgbClr val="000000"/>
              </a:buClr>
              <a:buSzPct val="100000"/>
              <a:defRPr/>
            </a:pPr>
            <a:endParaRPr lang="en-US" sz="1400" kern="0" spc="-28" dirty="0">
              <a:solidFill>
                <a:srgbClr val="01240E">
                  <a:alpha val="99000"/>
                </a:srgbClr>
              </a:solidFill>
              <a:latin typeface="DM Sans"/>
              <a:ea typeface="DM Sans" pitchFamily="34" charset="-122"/>
              <a:cs typeface="DM Sans" pitchFamily="34" charset="-120"/>
              <a:sym typeface="Arial"/>
            </a:endParaRPr>
          </a:p>
          <a:p>
            <a:pPr marL="228594" indent="-228594" defTabSz="1219170">
              <a:lnSpc>
                <a:spcPts val="1848"/>
              </a:lnSpc>
              <a:buClr>
                <a:srgbClr val="000000"/>
              </a:buClr>
              <a:buSzPct val="100000"/>
              <a:buFont typeface="Arial" panose="020B0604020202020204" pitchFamily="34" charset="0"/>
              <a:buChar char="•"/>
              <a:defRPr/>
            </a:pPr>
            <a:r>
              <a:rPr lang="en-US" sz="1400" kern="0" spc="-28" dirty="0">
                <a:solidFill>
                  <a:srgbClr val="01240E">
                    <a:alpha val="99000"/>
                  </a:srgbClr>
                </a:solidFill>
                <a:latin typeface="DM Sans"/>
                <a:ea typeface="DM Sans" pitchFamily="34" charset="-122"/>
                <a:cs typeface="DM Sans" pitchFamily="34" charset="-120"/>
                <a:sym typeface="Arial"/>
              </a:rPr>
              <a:t>It’s not about replacing what you already do</a:t>
            </a:r>
          </a:p>
          <a:p>
            <a:pPr marL="228594" indent="-228594" defTabSz="1219170">
              <a:lnSpc>
                <a:spcPts val="1848"/>
              </a:lnSpc>
              <a:buClr>
                <a:srgbClr val="000000"/>
              </a:buClr>
              <a:buSzPct val="100000"/>
              <a:buFont typeface="Arial" panose="020B0604020202020204" pitchFamily="34" charset="0"/>
              <a:buChar char="•"/>
              <a:defRPr/>
            </a:pPr>
            <a:endParaRPr lang="en-US" sz="1400" kern="0" spc="-28" dirty="0">
              <a:solidFill>
                <a:srgbClr val="01240E">
                  <a:alpha val="99000"/>
                </a:srgbClr>
              </a:solidFill>
              <a:latin typeface="DM Sans"/>
              <a:ea typeface="DM Sans" pitchFamily="34" charset="-122"/>
              <a:cs typeface="DM Sans" pitchFamily="34" charset="-120"/>
              <a:sym typeface="Arial"/>
            </a:endParaRPr>
          </a:p>
          <a:p>
            <a:pPr defTabSz="1219170">
              <a:lnSpc>
                <a:spcPts val="1848"/>
              </a:lnSpc>
              <a:buClr>
                <a:srgbClr val="000000"/>
              </a:buClr>
              <a:buSzPct val="100000"/>
              <a:defRPr/>
            </a:pPr>
            <a:endParaRPr lang="en-US" sz="1400" kern="0" spc="-28" dirty="0">
              <a:solidFill>
                <a:srgbClr val="01240E">
                  <a:alpha val="99000"/>
                </a:srgbClr>
              </a:solidFill>
              <a:latin typeface="DM Sans"/>
              <a:ea typeface="DM Sans" pitchFamily="34" charset="-122"/>
              <a:cs typeface="DM Sans" pitchFamily="34" charset="-120"/>
              <a:sym typeface="Arial"/>
            </a:endParaRPr>
          </a:p>
          <a:p>
            <a:pPr defTabSz="1219170">
              <a:lnSpc>
                <a:spcPts val="1848"/>
              </a:lnSpc>
              <a:buClr>
                <a:srgbClr val="000000"/>
              </a:buClr>
              <a:defRPr/>
            </a:pPr>
            <a:endParaRPr lang="en-US" sz="1400" kern="0" spc="-28" dirty="0">
              <a:solidFill>
                <a:srgbClr val="01240E">
                  <a:alpha val="99000"/>
                </a:srgbClr>
              </a:solidFill>
              <a:latin typeface="DM Sans"/>
              <a:ea typeface="DM Sans" pitchFamily="34" charset="-122"/>
              <a:cs typeface="DM Sans" pitchFamily="34" charset="-120"/>
              <a:sym typeface="Arial"/>
            </a:endParaRPr>
          </a:p>
        </p:txBody>
      </p:sp>
      <p:sp>
        <p:nvSpPr>
          <p:cNvPr id="15" name="Thought Bubble: Cloud 14">
            <a:extLst>
              <a:ext uri="{FF2B5EF4-FFF2-40B4-BE49-F238E27FC236}">
                <a16:creationId xmlns:a16="http://schemas.microsoft.com/office/drawing/2014/main" id="{18F3117C-8D51-A6C8-FAF2-3B025B078E33}"/>
              </a:ext>
            </a:extLst>
          </p:cNvPr>
          <p:cNvSpPr/>
          <p:nvPr/>
        </p:nvSpPr>
        <p:spPr>
          <a:xfrm>
            <a:off x="8811247" y="155155"/>
            <a:ext cx="2961653" cy="2242391"/>
          </a:xfrm>
          <a:prstGeom prst="cloudCallout">
            <a:avLst/>
          </a:prstGeom>
          <a:solidFill>
            <a:srgbClr val="199044"/>
          </a:solidFill>
          <a:ln>
            <a:solidFill>
              <a:srgbClr val="1990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prstClr val="white"/>
              </a:solidFill>
              <a:latin typeface="Calibri" panose="020F0502020204030204"/>
            </a:endParaRPr>
          </a:p>
        </p:txBody>
      </p:sp>
      <p:sp>
        <p:nvSpPr>
          <p:cNvPr id="16" name="TextBox 15">
            <a:extLst>
              <a:ext uri="{FF2B5EF4-FFF2-40B4-BE49-F238E27FC236}">
                <a16:creationId xmlns:a16="http://schemas.microsoft.com/office/drawing/2014/main" id="{802C3B62-4168-D0E4-4DF6-57D70251F362}"/>
              </a:ext>
            </a:extLst>
          </p:cNvPr>
          <p:cNvSpPr txBox="1"/>
          <p:nvPr/>
        </p:nvSpPr>
        <p:spPr>
          <a:xfrm>
            <a:off x="7590302" y="2951089"/>
            <a:ext cx="3895188" cy="748795"/>
          </a:xfrm>
          <a:prstGeom prst="rect">
            <a:avLst/>
          </a:prstGeom>
          <a:noFill/>
        </p:spPr>
        <p:txBody>
          <a:bodyPr wrap="square" rtlCol="0">
            <a:spAutoFit/>
          </a:bodyPr>
          <a:lstStyle/>
          <a:p>
            <a:pPr defTabSz="1219170"/>
            <a:r>
              <a:rPr lang="en-GB" sz="2133" dirty="0">
                <a:solidFill>
                  <a:prstClr val="black"/>
                </a:solidFill>
                <a:latin typeface="DM Sans" pitchFamily="2" charset="0"/>
              </a:rPr>
              <a:t>“That sounds great, but what is it going to cost me?”</a:t>
            </a:r>
          </a:p>
        </p:txBody>
      </p:sp>
      <p:graphicFrame>
        <p:nvGraphicFramePr>
          <p:cNvPr id="17" name="Diagram 16">
            <a:extLst>
              <a:ext uri="{FF2B5EF4-FFF2-40B4-BE49-F238E27FC236}">
                <a16:creationId xmlns:a16="http://schemas.microsoft.com/office/drawing/2014/main" id="{A341CC2D-8B3E-89D8-D9E9-29CC7D3515C9}"/>
              </a:ext>
            </a:extLst>
          </p:cNvPr>
          <p:cNvGraphicFramePr/>
          <p:nvPr/>
        </p:nvGraphicFramePr>
        <p:xfrm>
          <a:off x="7733106" y="3928683"/>
          <a:ext cx="3628239" cy="23730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672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4" grpId="0" animBg="1"/>
      <p:bldP spid="15" grpId="0" animBg="1"/>
      <p:bldP spid="16" grpId="0"/>
      <p:bldGraphic spid="1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240E"/>
        </a:solidFill>
        <a:effectLst/>
      </p:bgPr>
    </p:bg>
    <p:spTree>
      <p:nvGrpSpPr>
        <p:cNvPr id="1" name="">
          <a:extLst>
            <a:ext uri="{FF2B5EF4-FFF2-40B4-BE49-F238E27FC236}">
              <a16:creationId xmlns:a16="http://schemas.microsoft.com/office/drawing/2014/main" id="{B2C716DC-81FE-C0BA-CD86-C29439029316}"/>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885AA20A-0B3C-A679-92BE-87F1E82C1825}"/>
              </a:ext>
            </a:extLst>
          </p:cNvPr>
          <p:cNvSpPr/>
          <p:nvPr/>
        </p:nvSpPr>
        <p:spPr>
          <a:xfrm>
            <a:off x="-1777504" y="875780"/>
            <a:ext cx="13291872" cy="479529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3" name="Shape 1">
            <a:extLst>
              <a:ext uri="{FF2B5EF4-FFF2-40B4-BE49-F238E27FC236}">
                <a16:creationId xmlns:a16="http://schemas.microsoft.com/office/drawing/2014/main" id="{1684971A-FD43-5387-BC10-3AE00FE51A3A}"/>
              </a:ext>
            </a:extLst>
          </p:cNvPr>
          <p:cNvSpPr/>
          <p:nvPr/>
        </p:nvSpPr>
        <p:spPr>
          <a:xfrm>
            <a:off x="-1777503" y="875780"/>
            <a:ext cx="2363876" cy="479529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4" name="Shape 2">
            <a:extLst>
              <a:ext uri="{FF2B5EF4-FFF2-40B4-BE49-F238E27FC236}">
                <a16:creationId xmlns:a16="http://schemas.microsoft.com/office/drawing/2014/main" id="{62380A8B-045C-DCAE-AFDC-53E07A73DED9}"/>
              </a:ext>
            </a:extLst>
          </p:cNvPr>
          <p:cNvSpPr/>
          <p:nvPr/>
        </p:nvSpPr>
        <p:spPr>
          <a:xfrm>
            <a:off x="954498" y="875780"/>
            <a:ext cx="2363876" cy="479529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5" name="Shape 3">
            <a:extLst>
              <a:ext uri="{FF2B5EF4-FFF2-40B4-BE49-F238E27FC236}">
                <a16:creationId xmlns:a16="http://schemas.microsoft.com/office/drawing/2014/main" id="{955DE069-D20A-A179-2521-9166EC9154DC}"/>
              </a:ext>
            </a:extLst>
          </p:cNvPr>
          <p:cNvSpPr/>
          <p:nvPr/>
        </p:nvSpPr>
        <p:spPr>
          <a:xfrm>
            <a:off x="3686493" y="875780"/>
            <a:ext cx="2363876" cy="479529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6" name="Shape 4">
            <a:extLst>
              <a:ext uri="{FF2B5EF4-FFF2-40B4-BE49-F238E27FC236}">
                <a16:creationId xmlns:a16="http://schemas.microsoft.com/office/drawing/2014/main" id="{72A9FFA3-D560-A3D9-9CF3-F9DAD88879B5}"/>
              </a:ext>
            </a:extLst>
          </p:cNvPr>
          <p:cNvSpPr/>
          <p:nvPr/>
        </p:nvSpPr>
        <p:spPr>
          <a:xfrm>
            <a:off x="6418493" y="875780"/>
            <a:ext cx="2363876" cy="479529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7" name="Shape 5">
            <a:extLst>
              <a:ext uri="{FF2B5EF4-FFF2-40B4-BE49-F238E27FC236}">
                <a16:creationId xmlns:a16="http://schemas.microsoft.com/office/drawing/2014/main" id="{FCE04517-26C9-3BAD-780E-E0E5A9851486}"/>
              </a:ext>
            </a:extLst>
          </p:cNvPr>
          <p:cNvSpPr/>
          <p:nvPr/>
        </p:nvSpPr>
        <p:spPr>
          <a:xfrm>
            <a:off x="9150494" y="875780"/>
            <a:ext cx="2363876" cy="4795291"/>
          </a:xfrm>
          <a:prstGeom prst="rect">
            <a:avLst/>
          </a:prstGeom>
          <a:noFill/>
          <a:ln/>
        </p:spPr>
        <p:txBody>
          <a:bodyPr/>
          <a:lstStyle/>
          <a:p>
            <a:pPr defTabSz="1219170">
              <a:defRPr/>
            </a:pPr>
            <a:endParaRPr lang="en-GB" sz="2400">
              <a:solidFill>
                <a:prstClr val="black"/>
              </a:solidFill>
              <a:latin typeface="Calibri" panose="020F0502020204030204"/>
            </a:endParaRPr>
          </a:p>
        </p:txBody>
      </p:sp>
      <p:sp>
        <p:nvSpPr>
          <p:cNvPr id="19" name="Text 7">
            <a:extLst>
              <a:ext uri="{FF2B5EF4-FFF2-40B4-BE49-F238E27FC236}">
                <a16:creationId xmlns:a16="http://schemas.microsoft.com/office/drawing/2014/main" id="{588688EE-5D9D-F352-66CC-B9936492DF70}"/>
              </a:ext>
            </a:extLst>
          </p:cNvPr>
          <p:cNvSpPr/>
          <p:nvPr/>
        </p:nvSpPr>
        <p:spPr>
          <a:xfrm>
            <a:off x="494933" y="3273425"/>
            <a:ext cx="9283700" cy="457200"/>
          </a:xfrm>
          <a:prstGeom prst="rect">
            <a:avLst/>
          </a:prstGeom>
          <a:noFill/>
          <a:ln/>
        </p:spPr>
        <p:txBody>
          <a:bodyPr wrap="square" rtlCol="0" anchor="ctr"/>
          <a:lstStyle/>
          <a:p>
            <a:pPr defTabSz="1219170">
              <a:lnSpc>
                <a:spcPts val="3600"/>
              </a:lnSpc>
              <a:defRPr/>
            </a:pPr>
            <a:r>
              <a:rPr lang="en-GB" sz="3000" b="1" kern="0" spc="-60" dirty="0">
                <a:solidFill>
                  <a:srgbClr val="FBFAF9">
                    <a:alpha val="99000"/>
                  </a:srgbClr>
                </a:solidFill>
                <a:latin typeface="DM Sans" pitchFamily="34" charset="0"/>
                <a:ea typeface="DM Sans" pitchFamily="34" charset="-122"/>
                <a:cs typeface="DM Sans" pitchFamily="34" charset="-120"/>
              </a:rPr>
              <a:t>Introducing Virty: The Commercial Model</a:t>
            </a:r>
          </a:p>
          <a:p>
            <a:pPr defTabSz="1219170">
              <a:lnSpc>
                <a:spcPts val="3600"/>
              </a:lnSpc>
              <a:defRPr/>
            </a:pPr>
            <a:endParaRPr lang="en-GB" sz="3000" b="1" kern="0" spc="-60" dirty="0">
              <a:solidFill>
                <a:srgbClr val="FBFAF9">
                  <a:alpha val="99000"/>
                </a:srgbClr>
              </a:solidFill>
              <a:latin typeface="DM Sans" pitchFamily="34" charset="0"/>
              <a:ea typeface="DM Sans" pitchFamily="34" charset="-122"/>
              <a:cs typeface="DM Sans" pitchFamily="34" charset="-120"/>
            </a:endParaRPr>
          </a:p>
          <a:p>
            <a:pPr defTabSz="1219170">
              <a:lnSpc>
                <a:spcPts val="3600"/>
              </a:lnSpc>
              <a:defRPr/>
            </a:pPr>
            <a:endParaRPr lang="en-GB" sz="3000" b="1" kern="0" spc="-60" dirty="0">
              <a:solidFill>
                <a:srgbClr val="FBFAF9">
                  <a:alpha val="99000"/>
                </a:srgbClr>
              </a:solidFill>
              <a:latin typeface="DM Sans" pitchFamily="34" charset="0"/>
              <a:ea typeface="DM Sans" pitchFamily="34" charset="-122"/>
              <a:cs typeface="DM Sans" pitchFamily="34" charset="-120"/>
            </a:endParaRPr>
          </a:p>
          <a:p>
            <a:pPr defTabSz="1219170">
              <a:lnSpc>
                <a:spcPts val="3600"/>
              </a:lnSpc>
              <a:defRPr/>
            </a:pPr>
            <a:r>
              <a:rPr lang="en-GB" sz="3000" b="1" kern="0" spc="-60" dirty="0">
                <a:solidFill>
                  <a:srgbClr val="FBFAF9">
                    <a:alpha val="99000"/>
                  </a:srgbClr>
                </a:solidFill>
                <a:latin typeface="DM Sans" pitchFamily="34" charset="0"/>
                <a:ea typeface="DM Sans" pitchFamily="34" charset="-122"/>
                <a:cs typeface="DM Sans" pitchFamily="34" charset="-120"/>
              </a:rPr>
              <a:t>Lucy Beazley</a:t>
            </a:r>
          </a:p>
          <a:p>
            <a:pPr defTabSz="1219170">
              <a:lnSpc>
                <a:spcPts val="3600"/>
              </a:lnSpc>
              <a:defRPr/>
            </a:pPr>
            <a:endParaRPr lang="en-GB" sz="3000" b="1" kern="0" spc="-60" dirty="0">
              <a:solidFill>
                <a:srgbClr val="FBFAF9">
                  <a:alpha val="99000"/>
                </a:srgbClr>
              </a:solidFill>
              <a:latin typeface="DM Sans" pitchFamily="34" charset="0"/>
              <a:ea typeface="DM Sans" pitchFamily="34" charset="-122"/>
              <a:cs typeface="DM Sans" pitchFamily="34" charset="-120"/>
            </a:endParaRPr>
          </a:p>
        </p:txBody>
      </p:sp>
    </p:spTree>
    <p:extLst>
      <p:ext uri="{BB962C8B-B14F-4D97-AF65-F5344CB8AC3E}">
        <p14:creationId xmlns:p14="http://schemas.microsoft.com/office/powerpoint/2010/main" val="38163978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QVIA_V4.0.0">
  <a:themeElements>
    <a:clrScheme name="IQVIA_2026">
      <a:dk1>
        <a:srgbClr val="2B3A42"/>
      </a:dk1>
      <a:lt1>
        <a:srgbClr val="FFFFFF"/>
      </a:lt1>
      <a:dk2>
        <a:srgbClr val="140B42"/>
      </a:dk2>
      <a:lt2>
        <a:srgbClr val="F3F3F3"/>
      </a:lt2>
      <a:accent1>
        <a:srgbClr val="00A3E0"/>
      </a:accent1>
      <a:accent2>
        <a:srgbClr val="005587"/>
      </a:accent2>
      <a:accent3>
        <a:srgbClr val="00BFB3"/>
      </a:accent3>
      <a:accent4>
        <a:srgbClr val="008F86"/>
      </a:accent4>
      <a:accent5>
        <a:srgbClr val="43B02A"/>
      </a:accent5>
      <a:accent6>
        <a:srgbClr val="027223"/>
      </a:accent6>
      <a:hlink>
        <a:srgbClr val="00A3E0"/>
      </a:hlink>
      <a:folHlink>
        <a:srgbClr val="005587"/>
      </a:folHlink>
    </a:clrScheme>
    <a:fontScheme name="IQVIA_2026">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defPPr>
      </a:lstStyle>
    </a:txDef>
  </a:objectDefaults>
  <a:extraClrSchemeLst/>
  <a:extLst>
    <a:ext uri="{05A4C25C-085E-4340-85A3-A5531E510DB2}">
      <thm15:themeFamily xmlns:thm15="http://schemas.microsoft.com/office/thememl/2012/main" name="Presentation3" id="{32C60C94-CEA8-46C2-BF76-484874A62A87}" vid="{5FEE722D-C188-404F-AAAA-6E3794A31C2F}"/>
    </a:ext>
  </a:extLst>
</a:theme>
</file>

<file path=ppt/theme/theme5.xml><?xml version="1.0" encoding="utf-8"?>
<a:theme xmlns:a="http://schemas.openxmlformats.org/drawingml/2006/main" name="IQVIA_V3.0.0">
  <a:themeElements>
    <a:clrScheme name="IQVIA Master Brand">
      <a:dk1>
        <a:srgbClr val="2B3A42"/>
      </a:dk1>
      <a:lt1>
        <a:srgbClr val="FFFFFF"/>
      </a:lt1>
      <a:dk2>
        <a:srgbClr val="606B71"/>
      </a:dk2>
      <a:lt2>
        <a:srgbClr val="F3F3F3"/>
      </a:lt2>
      <a:accent1>
        <a:srgbClr val="00A3E0"/>
      </a:accent1>
      <a:accent2>
        <a:srgbClr val="005587"/>
      </a:accent2>
      <a:accent3>
        <a:srgbClr val="43B02A"/>
      </a:accent3>
      <a:accent4>
        <a:srgbClr val="027123"/>
      </a:accent4>
      <a:accent5>
        <a:srgbClr val="00BFB3"/>
      </a:accent5>
      <a:accent6>
        <a:srgbClr val="F0B323"/>
      </a:accent6>
      <a:hlink>
        <a:srgbClr val="00A3E0"/>
      </a:hlink>
      <a:folHlink>
        <a:srgbClr val="0055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t" anchorCtr="0"/>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solidFill>
              <a:schemeClr val="tx2"/>
            </a:solidFill>
          </a:defRPr>
        </a:defPPr>
      </a:lstStyle>
    </a:txDef>
  </a:objectDefaults>
  <a:extraClrSchemeLst/>
  <a:extLst>
    <a:ext uri="{05A4C25C-085E-4340-85A3-A5531E510DB2}">
      <thm15:themeFamily xmlns:thm15="http://schemas.microsoft.com/office/thememl/2012/main" name="IQVIA Corporate PowerPoint Template" id="{FBF47825-BA15-42F8-B8DD-474EE679720A}" vid="{51500039-90C3-4EE0-82E8-5B46344F180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0</TotalTime>
  <Words>1980</Words>
  <Application>Microsoft Office PowerPoint</Application>
  <PresentationFormat>Widescreen</PresentationFormat>
  <Paragraphs>378</Paragraphs>
  <Slides>20</Slides>
  <Notes>20</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38" baseType="lpstr">
      <vt:lpstr>Aptos</vt:lpstr>
      <vt:lpstr>Arial</vt:lpstr>
      <vt:lpstr>Arial Narrow</vt:lpstr>
      <vt:lpstr>Calibri</vt:lpstr>
      <vt:lpstr>DM Sans</vt:lpstr>
      <vt:lpstr>Georgia</vt:lpstr>
      <vt:lpstr>Noto Sans</vt:lpstr>
      <vt:lpstr>Noto Sans Light</vt:lpstr>
      <vt:lpstr>System Font Regular</vt:lpstr>
      <vt:lpstr>Trebuchet MS</vt:lpstr>
      <vt:lpstr>Wingdings</vt:lpstr>
      <vt:lpstr>Wingdings 3</vt:lpstr>
      <vt:lpstr>Facet</vt:lpstr>
      <vt:lpstr>1_Office Theme</vt:lpstr>
      <vt:lpstr>2_Office Theme</vt:lpstr>
      <vt:lpstr>IQVIA_V4.0.0</vt:lpstr>
      <vt:lpstr>IQVIA_V3.0.0</vt:lpstr>
      <vt:lpstr>think-cell Slide</vt:lpstr>
      <vt:lpstr>ONE TEAM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Ingrid Cruickshank</dc:creator>
  <cp:lastModifiedBy>Ann-Marie Carrey</cp:lastModifiedBy>
  <cp:revision>6</cp:revision>
  <dcterms:created xsi:type="dcterms:W3CDTF">2026-06-16T13:59:37Z</dcterms:created>
  <dcterms:modified xsi:type="dcterms:W3CDTF">2026-07-01T15:03:29Z</dcterms:modified>
</cp:coreProperties>
</file>