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  <p:sldMasterId id="2147483739" r:id="rId2"/>
    <p:sldMasterId id="2147483753" r:id="rId3"/>
    <p:sldMasterId id="2147483767" r:id="rId4"/>
    <p:sldMasterId id="2147484329" r:id="rId5"/>
  </p:sldMasterIdLst>
  <p:notesMasterIdLst>
    <p:notesMasterId r:id="rId24"/>
  </p:notesMasterIdLst>
  <p:sldIdLst>
    <p:sldId id="907" r:id="rId6"/>
    <p:sldId id="290" r:id="rId7"/>
    <p:sldId id="2147471949" r:id="rId8"/>
    <p:sldId id="2147471950" r:id="rId9"/>
    <p:sldId id="2147471951" r:id="rId10"/>
    <p:sldId id="295" r:id="rId11"/>
    <p:sldId id="2147471946" r:id="rId12"/>
    <p:sldId id="2147471947" r:id="rId13"/>
    <p:sldId id="2147471948" r:id="rId14"/>
    <p:sldId id="289" r:id="rId15"/>
    <p:sldId id="293" r:id="rId16"/>
    <p:sldId id="287" r:id="rId17"/>
    <p:sldId id="282" r:id="rId18"/>
    <p:sldId id="2147472198" r:id="rId19"/>
    <p:sldId id="2147472199" r:id="rId20"/>
    <p:sldId id="2147472197" r:id="rId21"/>
    <p:sldId id="283" r:id="rId22"/>
    <p:sldId id="214747198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5608A19-C3D3-43E6-860E-454302617F17}">
          <p14:sldIdLst/>
        </p14:section>
        <p14:section name="Untitled Section" id="{DD052F88-1CED-4AC7-AD90-273DFAFDED51}">
          <p14:sldIdLst>
            <p14:sldId id="907"/>
            <p14:sldId id="290"/>
            <p14:sldId id="2147471949"/>
            <p14:sldId id="2147471950"/>
            <p14:sldId id="2147471951"/>
            <p14:sldId id="295"/>
            <p14:sldId id="2147471946"/>
            <p14:sldId id="2147471947"/>
            <p14:sldId id="2147471948"/>
            <p14:sldId id="289"/>
            <p14:sldId id="293"/>
            <p14:sldId id="287"/>
            <p14:sldId id="282"/>
          </p14:sldIdLst>
        </p14:section>
        <p14:section name="+ Default" id="{AC21715C-4E5E-4ECE-9836-ED9758247A6E}">
          <p14:sldIdLst>
            <p14:sldId id="2147472198"/>
            <p14:sldId id="2147472199"/>
            <p14:sldId id="2147472197"/>
            <p14:sldId id="283"/>
            <p14:sldId id="21474719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-Marie Carrey" userId="f9afc4aa67827740" providerId="LiveId" clId="{89FC2E44-86AF-4521-902E-CA8F8113BB76}"/>
    <pc:docChg chg="delSld delMainMaster modSection">
      <pc:chgData name="Ann-Marie Carrey" userId="f9afc4aa67827740" providerId="LiveId" clId="{89FC2E44-86AF-4521-902E-CA8F8113BB76}" dt="2026-07-02T10:36:14.817" v="23" actId="2696"/>
      <pc:docMkLst>
        <pc:docMk/>
      </pc:docMkLst>
      <pc:sldChg chg="del">
        <pc:chgData name="Ann-Marie Carrey" userId="f9afc4aa67827740" providerId="LiveId" clId="{89FC2E44-86AF-4521-902E-CA8F8113BB76}" dt="2026-07-02T10:35:21.053" v="2" actId="2696"/>
        <pc:sldMkLst>
          <pc:docMk/>
          <pc:sldMk cId="2509463372" sldId="277"/>
        </pc:sldMkLst>
      </pc:sldChg>
      <pc:sldChg chg="del">
        <pc:chgData name="Ann-Marie Carrey" userId="f9afc4aa67827740" providerId="LiveId" clId="{89FC2E44-86AF-4521-902E-CA8F8113BB76}" dt="2026-07-02T10:35:24.966" v="3" actId="2696"/>
        <pc:sldMkLst>
          <pc:docMk/>
          <pc:sldMk cId="1901488047" sldId="278"/>
        </pc:sldMkLst>
      </pc:sldChg>
      <pc:sldChg chg="del">
        <pc:chgData name="Ann-Marie Carrey" userId="f9afc4aa67827740" providerId="LiveId" clId="{89FC2E44-86AF-4521-902E-CA8F8113BB76}" dt="2026-07-02T10:35:58.279" v="15" actId="2696"/>
        <pc:sldMkLst>
          <pc:docMk/>
          <pc:sldMk cId="833931654" sldId="280"/>
        </pc:sldMkLst>
      </pc:sldChg>
      <pc:sldChg chg="del">
        <pc:chgData name="Ann-Marie Carrey" userId="f9afc4aa67827740" providerId="LiveId" clId="{89FC2E44-86AF-4521-902E-CA8F8113BB76}" dt="2026-07-02T10:35:31.919" v="6" actId="2696"/>
        <pc:sldMkLst>
          <pc:docMk/>
          <pc:sldMk cId="3245264935" sldId="297"/>
        </pc:sldMkLst>
      </pc:sldChg>
      <pc:sldChg chg="del">
        <pc:chgData name="Ann-Marie Carrey" userId="f9afc4aa67827740" providerId="LiveId" clId="{89FC2E44-86AF-4521-902E-CA8F8113BB76}" dt="2026-07-02T10:35:30.008" v="5" actId="2696"/>
        <pc:sldMkLst>
          <pc:docMk/>
          <pc:sldMk cId="2312756081" sldId="300"/>
        </pc:sldMkLst>
      </pc:sldChg>
      <pc:sldChg chg="del">
        <pc:chgData name="Ann-Marie Carrey" userId="f9afc4aa67827740" providerId="LiveId" clId="{89FC2E44-86AF-4521-902E-CA8F8113BB76}" dt="2026-07-02T10:32:12.194" v="0" actId="2696"/>
        <pc:sldMkLst>
          <pc:docMk/>
          <pc:sldMk cId="4242663512" sldId="855"/>
        </pc:sldMkLst>
      </pc:sldChg>
      <pc:sldChg chg="del">
        <pc:chgData name="Ann-Marie Carrey" userId="f9afc4aa67827740" providerId="LiveId" clId="{89FC2E44-86AF-4521-902E-CA8F8113BB76}" dt="2026-07-02T10:36:02.428" v="17" actId="2696"/>
        <pc:sldMkLst>
          <pc:docMk/>
          <pc:sldMk cId="3152684661" sldId="2147471930"/>
        </pc:sldMkLst>
      </pc:sldChg>
      <pc:sldChg chg="del">
        <pc:chgData name="Ann-Marie Carrey" userId="f9afc4aa67827740" providerId="LiveId" clId="{89FC2E44-86AF-4521-902E-CA8F8113BB76}" dt="2026-07-02T10:36:08.782" v="20" actId="2696"/>
        <pc:sldMkLst>
          <pc:docMk/>
          <pc:sldMk cId="2486878026" sldId="2147471936"/>
        </pc:sldMkLst>
      </pc:sldChg>
      <pc:sldChg chg="del">
        <pc:chgData name="Ann-Marie Carrey" userId="f9afc4aa67827740" providerId="LiveId" clId="{89FC2E44-86AF-4521-902E-CA8F8113BB76}" dt="2026-07-02T10:36:10.951" v="21" actId="2696"/>
        <pc:sldMkLst>
          <pc:docMk/>
          <pc:sldMk cId="4164887111" sldId="2147471945"/>
        </pc:sldMkLst>
      </pc:sldChg>
      <pc:sldChg chg="del">
        <pc:chgData name="Ann-Marie Carrey" userId="f9afc4aa67827740" providerId="LiveId" clId="{89FC2E44-86AF-4521-902E-CA8F8113BB76}" dt="2026-07-02T10:35:40.660" v="9" actId="2696"/>
        <pc:sldMkLst>
          <pc:docMk/>
          <pc:sldMk cId="1384949499" sldId="2147471960"/>
        </pc:sldMkLst>
      </pc:sldChg>
      <pc:sldChg chg="del">
        <pc:chgData name="Ann-Marie Carrey" userId="f9afc4aa67827740" providerId="LiveId" clId="{89FC2E44-86AF-4521-902E-CA8F8113BB76}" dt="2026-07-02T10:36:04.535" v="18" actId="2696"/>
        <pc:sldMkLst>
          <pc:docMk/>
          <pc:sldMk cId="1160890743" sldId="2147471963"/>
        </pc:sldMkLst>
      </pc:sldChg>
      <pc:sldChg chg="del">
        <pc:chgData name="Ann-Marie Carrey" userId="f9afc4aa67827740" providerId="LiveId" clId="{89FC2E44-86AF-4521-902E-CA8F8113BB76}" dt="2026-07-02T10:35:50.088" v="11" actId="2696"/>
        <pc:sldMkLst>
          <pc:docMk/>
          <pc:sldMk cId="4154207118" sldId="2147471965"/>
        </pc:sldMkLst>
      </pc:sldChg>
      <pc:sldChg chg="del">
        <pc:chgData name="Ann-Marie Carrey" userId="f9afc4aa67827740" providerId="LiveId" clId="{89FC2E44-86AF-4521-902E-CA8F8113BB76}" dt="2026-07-02T10:35:34.133" v="7" actId="2696"/>
        <pc:sldMkLst>
          <pc:docMk/>
          <pc:sldMk cId="1611773862" sldId="2147471966"/>
        </pc:sldMkLst>
      </pc:sldChg>
      <pc:sldChg chg="del">
        <pc:chgData name="Ann-Marie Carrey" userId="f9afc4aa67827740" providerId="LiveId" clId="{89FC2E44-86AF-4521-902E-CA8F8113BB76}" dt="2026-07-02T10:36:00.280" v="16" actId="2696"/>
        <pc:sldMkLst>
          <pc:docMk/>
          <pc:sldMk cId="2547724125" sldId="2147471967"/>
        </pc:sldMkLst>
      </pc:sldChg>
      <pc:sldChg chg="del">
        <pc:chgData name="Ann-Marie Carrey" userId="f9afc4aa67827740" providerId="LiveId" clId="{89FC2E44-86AF-4521-902E-CA8F8113BB76}" dt="2026-07-02T10:36:06.815" v="19" actId="2696"/>
        <pc:sldMkLst>
          <pc:docMk/>
          <pc:sldMk cId="1355722819" sldId="2147471968"/>
        </pc:sldMkLst>
      </pc:sldChg>
      <pc:sldChg chg="del">
        <pc:chgData name="Ann-Marie Carrey" userId="f9afc4aa67827740" providerId="LiveId" clId="{89FC2E44-86AF-4521-902E-CA8F8113BB76}" dt="2026-07-02T10:35:54.304" v="13" actId="2696"/>
        <pc:sldMkLst>
          <pc:docMk/>
          <pc:sldMk cId="3293268516" sldId="2147471969"/>
        </pc:sldMkLst>
      </pc:sldChg>
      <pc:sldChg chg="del">
        <pc:chgData name="Ann-Marie Carrey" userId="f9afc4aa67827740" providerId="LiveId" clId="{89FC2E44-86AF-4521-902E-CA8F8113BB76}" dt="2026-07-02T10:35:52.409" v="12" actId="2696"/>
        <pc:sldMkLst>
          <pc:docMk/>
          <pc:sldMk cId="849059403" sldId="2147471970"/>
        </pc:sldMkLst>
      </pc:sldChg>
      <pc:sldChg chg="del">
        <pc:chgData name="Ann-Marie Carrey" userId="f9afc4aa67827740" providerId="LiveId" clId="{89FC2E44-86AF-4521-902E-CA8F8113BB76}" dt="2026-07-02T10:35:27.670" v="4" actId="2696"/>
        <pc:sldMkLst>
          <pc:docMk/>
          <pc:sldMk cId="1259138993" sldId="2147471971"/>
        </pc:sldMkLst>
      </pc:sldChg>
      <pc:sldChg chg="del">
        <pc:chgData name="Ann-Marie Carrey" userId="f9afc4aa67827740" providerId="LiveId" clId="{89FC2E44-86AF-4521-902E-CA8F8113BB76}" dt="2026-07-02T10:35:18.801" v="1" actId="2696"/>
        <pc:sldMkLst>
          <pc:docMk/>
          <pc:sldMk cId="2730300476" sldId="2147471972"/>
        </pc:sldMkLst>
      </pc:sldChg>
      <pc:sldChg chg="del">
        <pc:chgData name="Ann-Marie Carrey" userId="f9afc4aa67827740" providerId="LiveId" clId="{89FC2E44-86AF-4521-902E-CA8F8113BB76}" dt="2026-07-02T10:36:12.710" v="22" actId="2696"/>
        <pc:sldMkLst>
          <pc:docMk/>
          <pc:sldMk cId="2620824596" sldId="2147471974"/>
        </pc:sldMkLst>
      </pc:sldChg>
      <pc:sldChg chg="del">
        <pc:chgData name="Ann-Marie Carrey" userId="f9afc4aa67827740" providerId="LiveId" clId="{89FC2E44-86AF-4521-902E-CA8F8113BB76}" dt="2026-07-02T10:35:56.364" v="14" actId="2696"/>
        <pc:sldMkLst>
          <pc:docMk/>
          <pc:sldMk cId="1035844218" sldId="2147471976"/>
        </pc:sldMkLst>
      </pc:sldChg>
      <pc:sldChg chg="del">
        <pc:chgData name="Ann-Marie Carrey" userId="f9afc4aa67827740" providerId="LiveId" clId="{89FC2E44-86AF-4521-902E-CA8F8113BB76}" dt="2026-07-02T10:35:38.282" v="8" actId="2696"/>
        <pc:sldMkLst>
          <pc:docMk/>
          <pc:sldMk cId="532350708" sldId="2147471977"/>
        </pc:sldMkLst>
      </pc:sldChg>
      <pc:sldChg chg="del">
        <pc:chgData name="Ann-Marie Carrey" userId="f9afc4aa67827740" providerId="LiveId" clId="{89FC2E44-86AF-4521-902E-CA8F8113BB76}" dt="2026-07-02T10:35:47.928" v="10" actId="2696"/>
        <pc:sldMkLst>
          <pc:docMk/>
          <pc:sldMk cId="3894496696" sldId="2147471979"/>
        </pc:sldMkLst>
      </pc:sldChg>
      <pc:sldChg chg="del">
        <pc:chgData name="Ann-Marie Carrey" userId="f9afc4aa67827740" providerId="LiveId" clId="{89FC2E44-86AF-4521-902E-CA8F8113BB76}" dt="2026-07-02T10:36:14.817" v="23" actId="2696"/>
        <pc:sldMkLst>
          <pc:docMk/>
          <pc:sldMk cId="3641028310" sldId="2147471980"/>
        </pc:sldMkLst>
      </pc:sldChg>
      <pc:sldMasterChg chg="del delSldLayout">
        <pc:chgData name="Ann-Marie Carrey" userId="f9afc4aa67827740" providerId="LiveId" clId="{89FC2E44-86AF-4521-902E-CA8F8113BB76}" dt="2026-07-02T10:32:12.194" v="0" actId="2696"/>
        <pc:sldMasterMkLst>
          <pc:docMk/>
          <pc:sldMasterMk cId="1309362835" sldId="2147483660"/>
        </pc:sldMasterMkLst>
        <pc:sldLayoutChg chg="del">
          <pc:chgData name="Ann-Marie Carrey" userId="f9afc4aa67827740" providerId="LiveId" clId="{89FC2E44-86AF-4521-902E-CA8F8113BB76}" dt="2026-07-02T10:32:12.194" v="0" actId="2696"/>
          <pc:sldLayoutMkLst>
            <pc:docMk/>
            <pc:sldMasterMk cId="1309362835" sldId="2147483660"/>
            <pc:sldLayoutMk cId="2255194032" sldId="2147483661"/>
          </pc:sldLayoutMkLst>
        </pc:sldLayoutChg>
        <pc:sldLayoutChg chg="del">
          <pc:chgData name="Ann-Marie Carrey" userId="f9afc4aa67827740" providerId="LiveId" clId="{89FC2E44-86AF-4521-902E-CA8F8113BB76}" dt="2026-07-02T10:32:12.194" v="0" actId="2696"/>
          <pc:sldLayoutMkLst>
            <pc:docMk/>
            <pc:sldMasterMk cId="1309362835" sldId="2147483660"/>
            <pc:sldLayoutMk cId="3712746618" sldId="2147483662"/>
          </pc:sldLayoutMkLst>
        </pc:sldLayoutChg>
        <pc:sldLayoutChg chg="del">
          <pc:chgData name="Ann-Marie Carrey" userId="f9afc4aa67827740" providerId="LiveId" clId="{89FC2E44-86AF-4521-902E-CA8F8113BB76}" dt="2026-07-02T10:32:12.194" v="0" actId="2696"/>
          <pc:sldLayoutMkLst>
            <pc:docMk/>
            <pc:sldMasterMk cId="1309362835" sldId="2147483660"/>
            <pc:sldLayoutMk cId="2330848341" sldId="2147483663"/>
          </pc:sldLayoutMkLst>
        </pc:sldLayoutChg>
        <pc:sldLayoutChg chg="del">
          <pc:chgData name="Ann-Marie Carrey" userId="f9afc4aa67827740" providerId="LiveId" clId="{89FC2E44-86AF-4521-902E-CA8F8113BB76}" dt="2026-07-02T10:32:12.194" v="0" actId="2696"/>
          <pc:sldLayoutMkLst>
            <pc:docMk/>
            <pc:sldMasterMk cId="1309362835" sldId="2147483660"/>
            <pc:sldLayoutMk cId="690858678" sldId="2147483664"/>
          </pc:sldLayoutMkLst>
        </pc:sldLayoutChg>
        <pc:sldLayoutChg chg="del">
          <pc:chgData name="Ann-Marie Carrey" userId="f9afc4aa67827740" providerId="LiveId" clId="{89FC2E44-86AF-4521-902E-CA8F8113BB76}" dt="2026-07-02T10:32:12.194" v="0" actId="2696"/>
          <pc:sldLayoutMkLst>
            <pc:docMk/>
            <pc:sldMasterMk cId="1309362835" sldId="2147483660"/>
            <pc:sldLayoutMk cId="2834901061" sldId="2147483665"/>
          </pc:sldLayoutMkLst>
        </pc:sldLayoutChg>
        <pc:sldLayoutChg chg="del">
          <pc:chgData name="Ann-Marie Carrey" userId="f9afc4aa67827740" providerId="LiveId" clId="{89FC2E44-86AF-4521-902E-CA8F8113BB76}" dt="2026-07-02T10:32:12.194" v="0" actId="2696"/>
          <pc:sldLayoutMkLst>
            <pc:docMk/>
            <pc:sldMasterMk cId="1309362835" sldId="2147483660"/>
            <pc:sldLayoutMk cId="862210021" sldId="2147483666"/>
          </pc:sldLayoutMkLst>
        </pc:sldLayoutChg>
        <pc:sldLayoutChg chg="del">
          <pc:chgData name="Ann-Marie Carrey" userId="f9afc4aa67827740" providerId="LiveId" clId="{89FC2E44-86AF-4521-902E-CA8F8113BB76}" dt="2026-07-02T10:32:12.194" v="0" actId="2696"/>
          <pc:sldLayoutMkLst>
            <pc:docMk/>
            <pc:sldMasterMk cId="1309362835" sldId="2147483660"/>
            <pc:sldLayoutMk cId="355981256" sldId="2147483667"/>
          </pc:sldLayoutMkLst>
        </pc:sldLayoutChg>
        <pc:sldLayoutChg chg="del">
          <pc:chgData name="Ann-Marie Carrey" userId="f9afc4aa67827740" providerId="LiveId" clId="{89FC2E44-86AF-4521-902E-CA8F8113BB76}" dt="2026-07-02T10:32:12.194" v="0" actId="2696"/>
          <pc:sldLayoutMkLst>
            <pc:docMk/>
            <pc:sldMasterMk cId="1309362835" sldId="2147483660"/>
            <pc:sldLayoutMk cId="876836970" sldId="2147483668"/>
          </pc:sldLayoutMkLst>
        </pc:sldLayoutChg>
        <pc:sldLayoutChg chg="del">
          <pc:chgData name="Ann-Marie Carrey" userId="f9afc4aa67827740" providerId="LiveId" clId="{89FC2E44-86AF-4521-902E-CA8F8113BB76}" dt="2026-07-02T10:32:12.194" v="0" actId="2696"/>
          <pc:sldLayoutMkLst>
            <pc:docMk/>
            <pc:sldMasterMk cId="1309362835" sldId="2147483660"/>
            <pc:sldLayoutMk cId="4261172940" sldId="2147483669"/>
          </pc:sldLayoutMkLst>
        </pc:sldLayoutChg>
        <pc:sldLayoutChg chg="del">
          <pc:chgData name="Ann-Marie Carrey" userId="f9afc4aa67827740" providerId="LiveId" clId="{89FC2E44-86AF-4521-902E-CA8F8113BB76}" dt="2026-07-02T10:32:12.194" v="0" actId="2696"/>
          <pc:sldLayoutMkLst>
            <pc:docMk/>
            <pc:sldMasterMk cId="1309362835" sldId="2147483660"/>
            <pc:sldLayoutMk cId="542828602" sldId="2147483670"/>
          </pc:sldLayoutMkLst>
        </pc:sldLayoutChg>
        <pc:sldLayoutChg chg="del">
          <pc:chgData name="Ann-Marie Carrey" userId="f9afc4aa67827740" providerId="LiveId" clId="{89FC2E44-86AF-4521-902E-CA8F8113BB76}" dt="2026-07-02T10:32:12.194" v="0" actId="2696"/>
          <pc:sldLayoutMkLst>
            <pc:docMk/>
            <pc:sldMasterMk cId="1309362835" sldId="2147483660"/>
            <pc:sldLayoutMk cId="292947661" sldId="2147483671"/>
          </pc:sldLayoutMkLst>
        </pc:sldLayoutChg>
        <pc:sldLayoutChg chg="del">
          <pc:chgData name="Ann-Marie Carrey" userId="f9afc4aa67827740" providerId="LiveId" clId="{89FC2E44-86AF-4521-902E-CA8F8113BB76}" dt="2026-07-02T10:32:12.194" v="0" actId="2696"/>
          <pc:sldLayoutMkLst>
            <pc:docMk/>
            <pc:sldMasterMk cId="1309362835" sldId="2147483660"/>
            <pc:sldLayoutMk cId="4003740012" sldId="2147483672"/>
          </pc:sldLayoutMkLst>
        </pc:sldLayoutChg>
        <pc:sldLayoutChg chg="del">
          <pc:chgData name="Ann-Marie Carrey" userId="f9afc4aa67827740" providerId="LiveId" clId="{89FC2E44-86AF-4521-902E-CA8F8113BB76}" dt="2026-07-02T10:32:12.194" v="0" actId="2696"/>
          <pc:sldLayoutMkLst>
            <pc:docMk/>
            <pc:sldMasterMk cId="1309362835" sldId="2147483660"/>
            <pc:sldLayoutMk cId="3446958211" sldId="2147483673"/>
          </pc:sldLayoutMkLst>
        </pc:sldLayoutChg>
        <pc:sldLayoutChg chg="del">
          <pc:chgData name="Ann-Marie Carrey" userId="f9afc4aa67827740" providerId="LiveId" clId="{89FC2E44-86AF-4521-902E-CA8F8113BB76}" dt="2026-07-02T10:32:12.194" v="0" actId="2696"/>
          <pc:sldLayoutMkLst>
            <pc:docMk/>
            <pc:sldMasterMk cId="1309362835" sldId="2147483660"/>
            <pc:sldLayoutMk cId="1276912988" sldId="2147483674"/>
          </pc:sldLayoutMkLst>
        </pc:sldLayoutChg>
        <pc:sldLayoutChg chg="del">
          <pc:chgData name="Ann-Marie Carrey" userId="f9afc4aa67827740" providerId="LiveId" clId="{89FC2E44-86AF-4521-902E-CA8F8113BB76}" dt="2026-07-02T10:32:12.194" v="0" actId="2696"/>
          <pc:sldLayoutMkLst>
            <pc:docMk/>
            <pc:sldMasterMk cId="1309362835" sldId="2147483660"/>
            <pc:sldLayoutMk cId="1634750569" sldId="2147483675"/>
          </pc:sldLayoutMkLst>
        </pc:sldLayoutChg>
        <pc:sldLayoutChg chg="del">
          <pc:chgData name="Ann-Marie Carrey" userId="f9afc4aa67827740" providerId="LiveId" clId="{89FC2E44-86AF-4521-902E-CA8F8113BB76}" dt="2026-07-02T10:32:12.194" v="0" actId="2696"/>
          <pc:sldLayoutMkLst>
            <pc:docMk/>
            <pc:sldMasterMk cId="1309362835" sldId="2147483660"/>
            <pc:sldLayoutMk cId="2615938847" sldId="2147483676"/>
          </pc:sldLayoutMkLst>
        </pc:sldLayoutChg>
      </pc:sldMasterChg>
    </pc:docChg>
  </pc:docChgLst>
  <pc:docChgLst>
    <pc:chgData name="Ingrid Cruickshank" userId="5a5f459abdc2fb5c" providerId="LiveId" clId="{235A252F-ADF7-4EB3-AC49-03FD09E1C522}"/>
    <pc:docChg chg="undo custSel delSld delMainMaster modMainMaster addSection delSection modSection">
      <pc:chgData name="Ingrid Cruickshank" userId="5a5f459abdc2fb5c" providerId="LiveId" clId="{235A252F-ADF7-4EB3-AC49-03FD09E1C522}" dt="2026-06-30T12:00:27.582" v="95" actId="47"/>
      <pc:docMkLst>
        <pc:docMk/>
      </pc:docMkLst>
      <pc:sldMasterChg chg="modSldLayout sldLayoutOrd">
        <pc:chgData name="Ingrid Cruickshank" userId="5a5f459abdc2fb5c" providerId="LiveId" clId="{235A252F-ADF7-4EB3-AC49-03FD09E1C522}" dt="2026-06-30T11:08:19.421" v="4"/>
        <pc:sldMasterMkLst>
          <pc:docMk/>
          <pc:sldMasterMk cId="4016842322" sldId="2147483753"/>
        </pc:sldMasterMkLst>
        <pc:sldLayoutChg chg="modSp mod ord">
          <pc:chgData name="Ingrid Cruickshank" userId="5a5f459abdc2fb5c" providerId="LiveId" clId="{235A252F-ADF7-4EB3-AC49-03FD09E1C522}" dt="2026-06-30T11:08:19.421" v="4"/>
          <pc:sldLayoutMkLst>
            <pc:docMk/>
            <pc:sldMasterMk cId="4016842322" sldId="2147483753"/>
            <pc:sldLayoutMk cId="1008223097" sldId="2147483781"/>
          </pc:sldLayoutMkLst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1008223097" sldId="2147483781"/>
              <ac:spMk id="2" creationId="{17AAAFE5-F4A4-452F-410B-00F842559A5C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1008223097" sldId="2147483781"/>
              <ac:spMk id="3" creationId="{FB082381-823E-96D7-FEA7-396A114D8237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1008223097" sldId="2147483781"/>
              <ac:spMk id="21" creationId="{9DD1B175-E0B7-DC20-88D5-1C79E22E5B2C}"/>
            </ac:spMkLst>
          </pc:spChg>
        </pc:sldLayoutChg>
        <pc:sldLayoutChg chg="modSp mod ord">
          <pc:chgData name="Ingrid Cruickshank" userId="5a5f459abdc2fb5c" providerId="LiveId" clId="{235A252F-ADF7-4EB3-AC49-03FD09E1C522}" dt="2026-06-30T11:08:19.421" v="4"/>
          <pc:sldLayoutMkLst>
            <pc:docMk/>
            <pc:sldMasterMk cId="4016842322" sldId="2147483753"/>
            <pc:sldLayoutMk cId="970906848" sldId="2147483782"/>
          </pc:sldLayoutMkLst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970906848" sldId="2147483782"/>
              <ac:spMk id="2" creationId="{1C049F3D-E633-0ACE-B2BB-A3AD21BEEE15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970906848" sldId="2147483782"/>
              <ac:spMk id="3" creationId="{B1B53522-6F54-224D-A46C-43BDB628E353}"/>
            </ac:spMkLst>
          </pc:spChg>
        </pc:sldLayoutChg>
        <pc:sldLayoutChg chg="modSp mod ord">
          <pc:chgData name="Ingrid Cruickshank" userId="5a5f459abdc2fb5c" providerId="LiveId" clId="{235A252F-ADF7-4EB3-AC49-03FD09E1C522}" dt="2026-06-30T11:08:19.421" v="4"/>
          <pc:sldLayoutMkLst>
            <pc:docMk/>
            <pc:sldMasterMk cId="4016842322" sldId="2147483753"/>
            <pc:sldLayoutMk cId="2310314513" sldId="2147483783"/>
          </pc:sldLayoutMkLst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2310314513" sldId="2147483783"/>
              <ac:spMk id="2" creationId="{C8804E49-641E-FF54-5097-05FBBE91DF3F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2310314513" sldId="2147483783"/>
              <ac:spMk id="3" creationId="{35841687-EF2C-59E5-C217-463879C844FC}"/>
            </ac:spMkLst>
          </pc:spChg>
        </pc:sldLayoutChg>
        <pc:sldLayoutChg chg="modSp mod ord">
          <pc:chgData name="Ingrid Cruickshank" userId="5a5f459abdc2fb5c" providerId="LiveId" clId="{235A252F-ADF7-4EB3-AC49-03FD09E1C522}" dt="2026-06-30T11:08:19.421" v="4"/>
          <pc:sldLayoutMkLst>
            <pc:docMk/>
            <pc:sldMasterMk cId="4016842322" sldId="2147483753"/>
            <pc:sldLayoutMk cId="4293366294" sldId="2147483784"/>
          </pc:sldLayoutMkLst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4293366294" sldId="2147483784"/>
              <ac:spMk id="2" creationId="{8A78CF30-E779-C483-A320-F5558596A5A9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4293366294" sldId="2147483784"/>
              <ac:spMk id="3" creationId="{53874C0A-7468-CB08-249C-DFA1D538B051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4293366294" sldId="2147483784"/>
              <ac:spMk id="4" creationId="{66864A62-5995-5383-6F3A-7E66D0D0F21D}"/>
            </ac:spMkLst>
          </pc:spChg>
        </pc:sldLayoutChg>
        <pc:sldLayoutChg chg="modSp mod ord">
          <pc:chgData name="Ingrid Cruickshank" userId="5a5f459abdc2fb5c" providerId="LiveId" clId="{235A252F-ADF7-4EB3-AC49-03FD09E1C522}" dt="2026-06-30T11:08:19.421" v="4"/>
          <pc:sldLayoutMkLst>
            <pc:docMk/>
            <pc:sldMasterMk cId="4016842322" sldId="2147483753"/>
            <pc:sldLayoutMk cId="1711763282" sldId="2147483785"/>
          </pc:sldLayoutMkLst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1711763282" sldId="2147483785"/>
              <ac:spMk id="2" creationId="{3C31442F-BA31-6775-04B7-C5BADCE4D372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1711763282" sldId="2147483785"/>
              <ac:spMk id="3" creationId="{3BAC2287-38A4-A752-F3E8-931CDD0AB307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1711763282" sldId="2147483785"/>
              <ac:spMk id="4" creationId="{35F2B376-AAE0-D1BD-1768-8F98681C30FF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1711763282" sldId="2147483785"/>
              <ac:spMk id="5" creationId="{53DBD214-8418-12E3-F3DF-C0E00764BB4F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1711763282" sldId="2147483785"/>
              <ac:spMk id="6" creationId="{3E677B34-8A0C-B735-0B20-FA76C9A5E659}"/>
            </ac:spMkLst>
          </pc:spChg>
        </pc:sldLayoutChg>
        <pc:sldLayoutChg chg="modSp mod ord">
          <pc:chgData name="Ingrid Cruickshank" userId="5a5f459abdc2fb5c" providerId="LiveId" clId="{235A252F-ADF7-4EB3-AC49-03FD09E1C522}" dt="2026-06-30T11:08:19.421" v="4"/>
          <pc:sldLayoutMkLst>
            <pc:docMk/>
            <pc:sldMasterMk cId="4016842322" sldId="2147483753"/>
            <pc:sldLayoutMk cId="673722925" sldId="2147483786"/>
          </pc:sldLayoutMkLst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673722925" sldId="2147483786"/>
              <ac:spMk id="11" creationId="{DB0BA0F1-DFFD-80E2-DC45-EF5EDD180124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673722925" sldId="2147483786"/>
              <ac:spMk id="12" creationId="{1B683E75-4DB4-17DB-2052-835B3DB5B2A5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673722925" sldId="2147483786"/>
              <ac:spMk id="13" creationId="{65A73B61-CE51-EE7E-096D-54BFBB867DA2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673722925" sldId="2147483786"/>
              <ac:spMk id="14" creationId="{A44361D7-79E1-9D7B-F952-8638CE000E4A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673722925" sldId="2147483786"/>
              <ac:spMk id="15" creationId="{B1E8BB2F-FB4E-AA68-918D-027132703638}"/>
            </ac:spMkLst>
          </pc:spChg>
        </pc:sldLayoutChg>
        <pc:sldLayoutChg chg="modSp mod ord">
          <pc:chgData name="Ingrid Cruickshank" userId="5a5f459abdc2fb5c" providerId="LiveId" clId="{235A252F-ADF7-4EB3-AC49-03FD09E1C522}" dt="2026-06-30T11:08:19.421" v="4"/>
          <pc:sldLayoutMkLst>
            <pc:docMk/>
            <pc:sldMasterMk cId="4016842322" sldId="2147483753"/>
            <pc:sldLayoutMk cId="2839093043" sldId="2147483787"/>
          </pc:sldLayoutMkLst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2839093043" sldId="2147483787"/>
              <ac:spMk id="12" creationId="{4CA0414E-B0E5-2546-910C-E13E6DB0F09D}"/>
            </ac:spMkLst>
          </pc:spChg>
        </pc:sldLayoutChg>
        <pc:sldLayoutChg chg="modSp mod ord">
          <pc:chgData name="Ingrid Cruickshank" userId="5a5f459abdc2fb5c" providerId="LiveId" clId="{235A252F-ADF7-4EB3-AC49-03FD09E1C522}" dt="2026-06-30T11:08:19.421" v="4"/>
          <pc:sldLayoutMkLst>
            <pc:docMk/>
            <pc:sldMasterMk cId="4016842322" sldId="2147483753"/>
            <pc:sldLayoutMk cId="1680846861" sldId="2147483788"/>
          </pc:sldLayoutMkLst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1680846861" sldId="2147483788"/>
              <ac:spMk id="9" creationId="{3C03BC15-4460-27E5-0D1D-49A07A1AF5A3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1680846861" sldId="2147483788"/>
              <ac:spMk id="12" creationId="{4CA0414E-B0E5-2546-910C-E13E6DB0F09D}"/>
            </ac:spMkLst>
          </pc:spChg>
        </pc:sldLayoutChg>
        <pc:sldLayoutChg chg="modSp mod ord">
          <pc:chgData name="Ingrid Cruickshank" userId="5a5f459abdc2fb5c" providerId="LiveId" clId="{235A252F-ADF7-4EB3-AC49-03FD09E1C522}" dt="2026-06-30T11:08:19.421" v="4"/>
          <pc:sldLayoutMkLst>
            <pc:docMk/>
            <pc:sldMasterMk cId="4016842322" sldId="2147483753"/>
            <pc:sldLayoutMk cId="1784888879" sldId="2147483789"/>
          </pc:sldLayoutMkLst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1784888879" sldId="2147483789"/>
              <ac:spMk id="18" creationId="{3B0DFCF6-C03D-C7DE-194E-CD53DEC4D1F2}"/>
            </ac:spMkLst>
          </pc:spChg>
        </pc:sldLayoutChg>
        <pc:sldLayoutChg chg="modSp mod ord">
          <pc:chgData name="Ingrid Cruickshank" userId="5a5f459abdc2fb5c" providerId="LiveId" clId="{235A252F-ADF7-4EB3-AC49-03FD09E1C522}" dt="2026-06-30T11:08:19.421" v="4"/>
          <pc:sldLayoutMkLst>
            <pc:docMk/>
            <pc:sldMasterMk cId="4016842322" sldId="2147483753"/>
            <pc:sldLayoutMk cId="918988889" sldId="2147483790"/>
          </pc:sldLayoutMkLst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918988889" sldId="2147483790"/>
              <ac:spMk id="4" creationId="{0E8EF2A6-E49C-5331-C9FF-E408AA569458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918988889" sldId="2147483790"/>
              <ac:spMk id="9" creationId="{FA4FDE35-96ED-495B-AF20-C2B7AC77B37F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918988889" sldId="2147483790"/>
              <ac:spMk id="14" creationId="{91AC1C48-A9DD-3F33-C399-1613FC59F888}"/>
            </ac:spMkLst>
          </pc:spChg>
        </pc:sldLayoutChg>
        <pc:sldLayoutChg chg="modSp mod ord">
          <pc:chgData name="Ingrid Cruickshank" userId="5a5f459abdc2fb5c" providerId="LiveId" clId="{235A252F-ADF7-4EB3-AC49-03FD09E1C522}" dt="2026-06-30T11:08:19.421" v="4"/>
          <pc:sldLayoutMkLst>
            <pc:docMk/>
            <pc:sldMasterMk cId="4016842322" sldId="2147483753"/>
            <pc:sldLayoutMk cId="1590537665" sldId="2147483791"/>
          </pc:sldLayoutMkLst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1590537665" sldId="2147483791"/>
              <ac:spMk id="3" creationId="{76425586-2A55-70A8-48EB-057D334BF519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1590537665" sldId="2147483791"/>
              <ac:spMk id="4" creationId="{6008C3FC-B840-603C-AB3B-50C9A93C5C02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1590537665" sldId="2147483791"/>
              <ac:spMk id="9" creationId="{29F6724A-6CA5-B1F1-8B33-03BE4576A7B4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1590537665" sldId="2147483791"/>
              <ac:spMk id="14" creationId="{B2019352-8E4A-1880-E888-383B43AEB198}"/>
            </ac:spMkLst>
          </pc:spChg>
        </pc:sldLayoutChg>
        <pc:sldLayoutChg chg="modSp mod ord">
          <pc:chgData name="Ingrid Cruickshank" userId="5a5f459abdc2fb5c" providerId="LiveId" clId="{235A252F-ADF7-4EB3-AC49-03FD09E1C522}" dt="2026-06-30T11:08:19.421" v="4"/>
          <pc:sldLayoutMkLst>
            <pc:docMk/>
            <pc:sldMasterMk cId="4016842322" sldId="2147483753"/>
            <pc:sldLayoutMk cId="4178102797" sldId="2147483792"/>
          </pc:sldLayoutMkLst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4178102797" sldId="2147483792"/>
              <ac:spMk id="16" creationId="{563C873A-1056-9F7E-30E6-F6DA1516449F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4178102797" sldId="2147483792"/>
              <ac:spMk id="17" creationId="{9545BDC5-FE33-0AFF-0F56-03610258E8C6}"/>
            </ac:spMkLst>
          </pc:spChg>
        </pc:sldLayoutChg>
        <pc:sldLayoutChg chg="modSp mod ord">
          <pc:chgData name="Ingrid Cruickshank" userId="5a5f459abdc2fb5c" providerId="LiveId" clId="{235A252F-ADF7-4EB3-AC49-03FD09E1C522}" dt="2026-06-30T11:08:19.421" v="4"/>
          <pc:sldLayoutMkLst>
            <pc:docMk/>
            <pc:sldMasterMk cId="4016842322" sldId="2147483753"/>
            <pc:sldLayoutMk cId="866795588" sldId="2147483793"/>
          </pc:sldLayoutMkLst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866795588" sldId="2147483793"/>
              <ac:spMk id="16" creationId="{563C873A-1056-9F7E-30E6-F6DA1516449F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866795588" sldId="2147483793"/>
              <ac:spMk id="17" creationId="{9545BDC5-FE33-0AFF-0F56-03610258E8C6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866795588" sldId="2147483793"/>
              <ac:spMk id="25" creationId="{11AAF19F-E669-36B5-2F2B-266E1A866AD9}"/>
            </ac:spMkLst>
          </pc:spChg>
        </pc:sldLayoutChg>
        <pc:sldLayoutChg chg="modSp mod ord">
          <pc:chgData name="Ingrid Cruickshank" userId="5a5f459abdc2fb5c" providerId="LiveId" clId="{235A252F-ADF7-4EB3-AC49-03FD09E1C522}" dt="2026-06-30T11:08:19.421" v="4"/>
          <pc:sldLayoutMkLst>
            <pc:docMk/>
            <pc:sldMasterMk cId="4016842322" sldId="2147483753"/>
            <pc:sldLayoutMk cId="2506003454" sldId="2147483794"/>
          </pc:sldLayoutMkLst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2506003454" sldId="2147483794"/>
              <ac:spMk id="2" creationId="{ADB3A534-42CF-7493-B77C-CEA3F9C972E0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2506003454" sldId="2147483794"/>
              <ac:spMk id="3" creationId="{A2B672E6-64B6-E75E-29FA-03F5058F024D}"/>
            </ac:spMkLst>
          </pc:spChg>
          <pc:spChg chg="mod">
            <ac:chgData name="Ingrid Cruickshank" userId="5a5f459abdc2fb5c" providerId="LiveId" clId="{235A252F-ADF7-4EB3-AC49-03FD09E1C522}" dt="2026-06-30T11:08:19.421" v="4"/>
            <ac:spMkLst>
              <pc:docMk/>
              <pc:sldMasterMk cId="4016842322" sldId="2147483753"/>
              <pc:sldLayoutMk cId="2506003454" sldId="2147483794"/>
              <ac:spMk id="4" creationId="{AF3F07F8-0A24-1D9C-8808-7CA6BFAF483A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8E4AE-345A-44F9-876B-63B02C2E6453}" type="datetimeFigureOut">
              <a:rPr lang="en-GB" smtClean="0"/>
              <a:t>02/07/2026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132931-A9A8-44EB-A315-FE64D2F6A7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828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7028E-16A3-FE8D-03D0-0E75E3589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64C377-C576-587C-92E9-6DC3A9109F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402918-A95F-1CC3-26C4-86533B2064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Fiscal challenges</a:t>
            </a:r>
          </a:p>
          <a:p>
            <a:r>
              <a:rPr lang="en-US" dirty="0"/>
              <a:t>Role of AI</a:t>
            </a:r>
          </a:p>
          <a:p>
            <a:r>
              <a:rPr lang="en-US" dirty="0"/>
              <a:t>Medicine supply chain problems</a:t>
            </a:r>
          </a:p>
          <a:p>
            <a:r>
              <a:rPr lang="en-US" dirty="0"/>
              <a:t>New ways of delivering medicines (drones, Amazon, hub and spoke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Independent prescribing</a:t>
            </a:r>
          </a:p>
          <a:p>
            <a:r>
              <a:rPr lang="en-US" dirty="0"/>
              <a:t>Left shift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65FD3-E7B8-164A-8431-B1E35736F7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D8D16-B04C-EF46-A5EF-57275144C7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622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D8D16-B04C-EF46-A5EF-57275144C7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567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F4E79"/>
                </a:solidFill>
                <a:ea typeface="Calibri"/>
                <a:cs typeface="Calibri"/>
              </a:rPr>
              <a:t>QR Code take you to a survey</a:t>
            </a:r>
            <a:r>
              <a:rPr lang="en-US" dirty="0">
                <a:solidFill>
                  <a:srgbClr val="1F4E79"/>
                </a:solidFill>
                <a:ea typeface="Calibri"/>
                <a:cs typeface="Calibri"/>
              </a:rPr>
              <a:t> </a:t>
            </a:r>
            <a:r>
              <a:rPr lang="en-US" b="1" dirty="0">
                <a:solidFill>
                  <a:srgbClr val="3A3C42"/>
                </a:solidFill>
                <a:highlight>
                  <a:srgbClr val="FFD85A"/>
                </a:highlight>
              </a:rPr>
              <a:t>Sharing your views on prescribing in community pharmacy </a:t>
            </a:r>
            <a:r>
              <a:rPr lang="en-US" dirty="0">
                <a:solidFill>
                  <a:srgbClr val="3A3C42"/>
                </a:solidFill>
                <a:highlight>
                  <a:srgbClr val="FFD85A"/>
                </a:highlight>
              </a:rPr>
              <a:t>Help the NPA understand current experiences, opportunities and barriers around prescribing in community pharmacy. Earn a CPD certificate for your time.</a:t>
            </a:r>
            <a:endParaRPr lang="en-US" dirty="0">
              <a:solidFill>
                <a:srgbClr val="1F4E79"/>
              </a:solidFill>
              <a:ea typeface="Calibri" panose="020F0502020204030204"/>
              <a:cs typeface="Calibri" panose="020F0502020204030204"/>
            </a:endParaRPr>
          </a:p>
          <a:p>
            <a:endParaRPr lang="en-US" dirty="0">
              <a:solidFill>
                <a:srgbClr val="1F4E79"/>
              </a:solidFill>
              <a:ea typeface="Calibri" panose="020F0502020204030204"/>
              <a:cs typeface="Calibri" panose="020F0502020204030204"/>
            </a:endParaRPr>
          </a:p>
          <a:p>
            <a:r>
              <a:rPr lang="en-US">
                <a:solidFill>
                  <a:srgbClr val="1F4E79"/>
                </a:solidFill>
              </a:rPr>
              <a:t>Member support - comprehensive IP pack with resources and templates to support safe prescribing practice .</a:t>
            </a:r>
            <a:endParaRPr lang="en-US">
              <a:ea typeface="Calibri"/>
              <a:cs typeface="Calibri"/>
            </a:endParaRPr>
          </a:p>
          <a:p>
            <a:r>
              <a:rPr lang="en-US" b="1">
                <a:solidFill>
                  <a:srgbClr val="0070C0"/>
                </a:solidFill>
                <a:ea typeface="Calibri"/>
                <a:cs typeface="Calibri"/>
              </a:rPr>
              <a:t>Jasmine kindly shared the following:</a:t>
            </a:r>
            <a:endParaRPr lang="en-US" b="1">
              <a:solidFill>
                <a:srgbClr val="0070C0"/>
              </a:solidFill>
            </a:endParaRPr>
          </a:p>
          <a:p>
            <a:r>
              <a:rPr lang="en-US" b="1">
                <a:solidFill>
                  <a:srgbClr val="0070C0"/>
                </a:solidFill>
              </a:rPr>
              <a:t>Independent Prescribing Service Resources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•</a:t>
            </a:r>
            <a:r>
              <a:rPr lang="en-US">
                <a:solidFill>
                  <a:srgbClr val="0070C0"/>
                </a:solidFill>
              </a:rPr>
              <a:t>SOP</a:t>
            </a:r>
            <a:endParaRPr lang="en-US"/>
          </a:p>
          <a:p>
            <a:r>
              <a:rPr lang="en-US"/>
              <a:t>•</a:t>
            </a:r>
            <a:r>
              <a:rPr lang="en-US">
                <a:solidFill>
                  <a:srgbClr val="0070C0"/>
                </a:solidFill>
              </a:rPr>
              <a:t>Risk Assessment template</a:t>
            </a:r>
            <a:endParaRPr lang="en-US"/>
          </a:p>
          <a:p>
            <a:r>
              <a:rPr lang="en-US"/>
              <a:t>•</a:t>
            </a:r>
            <a:r>
              <a:rPr lang="en-US">
                <a:solidFill>
                  <a:srgbClr val="0070C0"/>
                </a:solidFill>
              </a:rPr>
              <a:t>Prescribing policy template</a:t>
            </a:r>
            <a:endParaRPr lang="en-US"/>
          </a:p>
          <a:p>
            <a:r>
              <a:rPr lang="en-US"/>
              <a:t>•</a:t>
            </a:r>
            <a:r>
              <a:rPr lang="en-US">
                <a:solidFill>
                  <a:srgbClr val="0070C0"/>
                </a:solidFill>
              </a:rPr>
              <a:t>Record Keeping guidance and template  </a:t>
            </a:r>
            <a:endParaRPr lang="en-US"/>
          </a:p>
          <a:p>
            <a:r>
              <a:rPr lang="en-US"/>
              <a:t>•</a:t>
            </a:r>
            <a:r>
              <a:rPr lang="en-US">
                <a:solidFill>
                  <a:srgbClr val="0070C0"/>
                </a:solidFill>
              </a:rPr>
              <a:t>Audit Guidance and Template</a:t>
            </a:r>
            <a:endParaRPr lang="en-US"/>
          </a:p>
          <a:p>
            <a:r>
              <a:rPr lang="en-US"/>
              <a:t>•</a:t>
            </a:r>
            <a:r>
              <a:rPr lang="en-US">
                <a:solidFill>
                  <a:srgbClr val="0070C0"/>
                </a:solidFill>
              </a:rPr>
              <a:t>Medical History Consultation Checklist template</a:t>
            </a:r>
            <a:endParaRPr lang="en-US"/>
          </a:p>
          <a:p>
            <a:r>
              <a:rPr lang="en-US"/>
              <a:t>•</a:t>
            </a:r>
            <a:r>
              <a:rPr lang="en-US">
                <a:solidFill>
                  <a:srgbClr val="0070C0"/>
                </a:solidFill>
              </a:rPr>
              <a:t>Clinical notes and abbreviations guide</a:t>
            </a:r>
            <a:endParaRPr lang="en-US"/>
          </a:p>
          <a:p>
            <a:r>
              <a:rPr lang="en-US"/>
              <a:t>•</a:t>
            </a:r>
            <a:r>
              <a:rPr lang="en-US">
                <a:solidFill>
                  <a:srgbClr val="0070C0"/>
                </a:solidFill>
              </a:rPr>
              <a:t>Prescribing Incident Protocol  </a:t>
            </a:r>
            <a:endParaRPr lang="en-US"/>
          </a:p>
          <a:p>
            <a:r>
              <a:rPr lang="en-US"/>
              <a:t>•</a:t>
            </a:r>
            <a:r>
              <a:rPr lang="en-US">
                <a:solidFill>
                  <a:srgbClr val="0070C0"/>
                </a:solidFill>
              </a:rPr>
              <a:t>Prescribing Service Checklist</a:t>
            </a:r>
            <a:endParaRPr lang="en-US"/>
          </a:p>
          <a:p>
            <a:r>
              <a:rPr lang="en-US"/>
              <a:t>•</a:t>
            </a:r>
            <a:r>
              <a:rPr lang="en-US">
                <a:solidFill>
                  <a:srgbClr val="0070C0"/>
                </a:solidFill>
              </a:rPr>
              <a:t>Pharmacy First Plus SOP Scotland  </a:t>
            </a:r>
            <a:endParaRPr lang="en-US"/>
          </a:p>
          <a:p>
            <a:r>
              <a:rPr lang="en-US"/>
              <a:t>•</a:t>
            </a:r>
            <a:r>
              <a:rPr lang="en-US">
                <a:solidFill>
                  <a:srgbClr val="0070C0"/>
                </a:solidFill>
              </a:rPr>
              <a:t>Prescribing Service GP Engagement Template Letter</a:t>
            </a:r>
            <a:endParaRPr lang="en-US"/>
          </a:p>
          <a:p>
            <a:r>
              <a:rPr lang="en-US"/>
              <a:t>•</a:t>
            </a:r>
            <a:r>
              <a:rPr lang="en-US">
                <a:solidFill>
                  <a:srgbClr val="0070C0"/>
                </a:solidFill>
              </a:rPr>
              <a:t>Prescribing Service GP Summary Template Letter</a:t>
            </a:r>
            <a:endParaRPr lang="en-US"/>
          </a:p>
          <a:p>
            <a:r>
              <a:rPr lang="en-US"/>
              <a:t>•</a:t>
            </a:r>
            <a:r>
              <a:rPr lang="en-US">
                <a:solidFill>
                  <a:srgbClr val="0070C0"/>
                </a:solidFill>
              </a:rPr>
              <a:t>Prescribing Service Business Continuity Plan Template</a:t>
            </a:r>
            <a:endParaRPr lang="en-US"/>
          </a:p>
          <a:p>
            <a:r>
              <a:rPr lang="en-US"/>
              <a:t>•</a:t>
            </a:r>
            <a:r>
              <a:rPr lang="en-US">
                <a:solidFill>
                  <a:srgbClr val="0070C0"/>
                </a:solidFill>
              </a:rPr>
              <a:t>Prescription template</a:t>
            </a:r>
            <a:endParaRPr lang="en-US"/>
          </a:p>
          <a:p>
            <a:r>
              <a:rPr lang="en-US" b="1">
                <a:solidFill>
                  <a:srgbClr val="002060"/>
                </a:solidFill>
              </a:rPr>
              <a:t>Prescribing Competency Resources</a:t>
            </a:r>
            <a:endParaRPr lang="en-US"/>
          </a:p>
          <a:p>
            <a:r>
              <a:rPr lang="en-US"/>
              <a:t>•</a:t>
            </a:r>
            <a:r>
              <a:rPr lang="en-US">
                <a:solidFill>
                  <a:srgbClr val="002060"/>
                </a:solidFill>
              </a:rPr>
              <a:t>Prescribing Competency Assessment and Declaration</a:t>
            </a:r>
            <a:endParaRPr lang="en-US"/>
          </a:p>
          <a:p>
            <a:r>
              <a:rPr lang="en-US"/>
              <a:t>•</a:t>
            </a:r>
            <a:r>
              <a:rPr lang="en-US">
                <a:solidFill>
                  <a:srgbClr val="002060"/>
                </a:solidFill>
              </a:rPr>
              <a:t>Independent Prescribing Expanding Scope of Practice Guide</a:t>
            </a:r>
            <a:endParaRPr lang="en-US"/>
          </a:p>
          <a:p>
            <a:r>
              <a:rPr lang="en-US"/>
              <a:t>•</a:t>
            </a:r>
            <a:r>
              <a:rPr lang="en-US">
                <a:solidFill>
                  <a:srgbClr val="002060"/>
                </a:solidFill>
              </a:rPr>
              <a:t>Independent Prescribing and Prescribing Service FAQs</a:t>
            </a:r>
            <a:endParaRPr lang="en-US"/>
          </a:p>
          <a:p>
            <a:r>
              <a:rPr lang="en-US" b="1">
                <a:solidFill>
                  <a:srgbClr val="00B050"/>
                </a:solidFill>
              </a:rPr>
              <a:t>NPA Guidance</a:t>
            </a:r>
            <a:endParaRPr lang="en-US"/>
          </a:p>
          <a:p>
            <a:r>
              <a:rPr lang="en-US"/>
              <a:t>•</a:t>
            </a:r>
            <a:r>
              <a:rPr lang="en-US">
                <a:solidFill>
                  <a:srgbClr val="00B050"/>
                </a:solidFill>
              </a:rPr>
              <a:t>Knowledge Article: Independent Prescribing Principles</a:t>
            </a:r>
            <a:endParaRPr lang="en-US"/>
          </a:p>
          <a:p>
            <a:r>
              <a:rPr lang="en-US"/>
              <a:t>•</a:t>
            </a:r>
            <a:r>
              <a:rPr lang="en-US">
                <a:solidFill>
                  <a:srgbClr val="00B050"/>
                </a:solidFill>
              </a:rPr>
              <a:t>Knowledge article: Prescribing and supplying weight management medicines – including prescribing risks, remote consultations, key considerations</a:t>
            </a:r>
            <a:endParaRPr lang="en-US"/>
          </a:p>
          <a:p>
            <a:r>
              <a:rPr lang="en-US"/>
              <a:t>•</a:t>
            </a:r>
            <a:r>
              <a:rPr lang="en-US">
                <a:solidFill>
                  <a:srgbClr val="00B050"/>
                </a:solidFill>
              </a:rPr>
              <a:t>Knowledge article: Patient Group Directions versus Independent Prescribing</a:t>
            </a:r>
            <a:endParaRPr lang="en-US"/>
          </a:p>
          <a:p>
            <a:r>
              <a:rPr lang="en-US"/>
              <a:t>•</a:t>
            </a:r>
            <a:r>
              <a:rPr lang="en-US">
                <a:solidFill>
                  <a:srgbClr val="00B050"/>
                </a:solidFill>
              </a:rPr>
              <a:t>Knowledge article: Propranolol prescribing safety update</a:t>
            </a:r>
            <a:endParaRPr lang="en-US"/>
          </a:p>
          <a:p>
            <a:r>
              <a:rPr lang="en-US"/>
              <a:t>•</a:t>
            </a:r>
            <a:r>
              <a:rPr lang="en-US">
                <a:solidFill>
                  <a:srgbClr val="00B050"/>
                </a:solidFill>
              </a:rPr>
              <a:t>NEW: NPA Guidance: Antimicrobial prescribing and competency framework</a:t>
            </a:r>
            <a:endParaRPr lang="en-US"/>
          </a:p>
          <a:p>
            <a:r>
              <a:rPr lang="en-US"/>
              <a:t>•</a:t>
            </a:r>
            <a:r>
              <a:rPr lang="en-US">
                <a:solidFill>
                  <a:srgbClr val="00B050"/>
                </a:solidFill>
              </a:rPr>
              <a:t>NPA and NPA Insurance position statement – GLP-1 medicines and risk of pancreatitis</a:t>
            </a:r>
            <a:endParaRPr lang="en-US"/>
          </a:p>
          <a:p>
            <a:r>
              <a:rPr lang="en-US"/>
              <a:t>•</a:t>
            </a:r>
            <a:r>
              <a:rPr lang="en-US">
                <a:solidFill>
                  <a:srgbClr val="00B050"/>
                </a:solidFill>
              </a:rPr>
              <a:t>NPA and NPA Insurance position statement – prescribing and supply of GLP-1 medicines</a:t>
            </a:r>
            <a:endParaRPr lang="en-US"/>
          </a:p>
          <a:p>
            <a:r>
              <a:rPr lang="en-US"/>
              <a:t>•</a:t>
            </a:r>
            <a:r>
              <a:rPr lang="en-US">
                <a:solidFill>
                  <a:srgbClr val="00B050"/>
                </a:solidFill>
              </a:rPr>
              <a:t>SUPERINTENDENT UPDATE: supplying weight loss treatment – balancing clinical safety vs. cost</a:t>
            </a:r>
            <a:endParaRPr lang="en-US"/>
          </a:p>
          <a:p>
            <a:r>
              <a:rPr lang="en-US"/>
              <a:t>•</a:t>
            </a:r>
            <a:r>
              <a:rPr lang="en-US">
                <a:solidFill>
                  <a:srgbClr val="00B050"/>
                </a:solidFill>
              </a:rPr>
              <a:t>SUPERINTENDENT UPDATE: supplying weight loss treatments – your clinical queries answered</a:t>
            </a:r>
            <a:endParaRPr lang="en-US"/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5233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D8D16-B04C-EF46-A5EF-57275144C7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587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D8D16-B04C-EF46-A5EF-57275144C7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372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D8D16-B04C-EF46-A5EF-57275144C7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040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3F156-3B30-4DDD-97D5-DB4FA27ADB8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397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0919D-1A71-8F9B-A935-7596767E7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207D78-8864-6F2F-710E-2AB3ADCF33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91794D-496C-1F7D-C999-6A2129EA7D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Services</a:t>
            </a:r>
          </a:p>
          <a:p>
            <a:endParaRPr lang="en-GB"/>
          </a:p>
          <a:p>
            <a:r>
              <a:rPr lang="en-GB"/>
              <a:t>Viewing our profession as clinicians</a:t>
            </a:r>
          </a:p>
          <a:p>
            <a:endParaRPr lang="en-GB"/>
          </a:p>
          <a:p>
            <a:r>
              <a:rPr lang="en-GB"/>
              <a:t>Skin </a:t>
            </a:r>
            <a:r>
              <a:rPr lang="en-GB" err="1"/>
              <a:t>crypotherapy</a:t>
            </a:r>
            <a:r>
              <a:rPr lang="en-GB"/>
              <a:t> - skin tags, warts</a:t>
            </a:r>
          </a:p>
          <a:p>
            <a:endParaRPr lang="en-GB"/>
          </a:p>
          <a:p>
            <a:r>
              <a:rPr lang="en-GB"/>
              <a:t>Contact GPs and other local service providers or community centres</a:t>
            </a:r>
          </a:p>
          <a:p>
            <a:r>
              <a:rPr lang="en-GB"/>
              <a:t>How are you going to make your patients aware of your services?</a:t>
            </a:r>
          </a:p>
          <a:p>
            <a:r>
              <a:rPr lang="en-GB"/>
              <a:t>Local Advertising</a:t>
            </a:r>
          </a:p>
          <a:p>
            <a:r>
              <a:rPr lang="en-GB"/>
              <a:t>Website</a:t>
            </a:r>
          </a:p>
          <a:p>
            <a:r>
              <a:rPr lang="en-GB"/>
              <a:t>Social Media – use your staff to advertise on their FB/Instagram</a:t>
            </a:r>
          </a:p>
          <a:p>
            <a:r>
              <a:rPr lang="en-GB"/>
              <a:t>Leaflets</a:t>
            </a:r>
          </a:p>
          <a:p>
            <a:r>
              <a:rPr lang="en-GB"/>
              <a:t>Staff word of mouth</a:t>
            </a:r>
          </a:p>
          <a:p>
            <a:r>
              <a:rPr lang="en-GB"/>
              <a:t>Staff social media</a:t>
            </a:r>
          </a:p>
          <a:p>
            <a:r>
              <a:rPr lang="en-GB"/>
              <a:t>GP surgery engagement - can you provide them with anything that lists your services – </a:t>
            </a:r>
            <a:r>
              <a:rPr lang="en-GB" err="1"/>
              <a:t>mousemats</a:t>
            </a:r>
            <a:r>
              <a:rPr lang="en-GB"/>
              <a:t> etc</a:t>
            </a:r>
          </a:p>
          <a:p>
            <a:endParaRPr lang="en-GB"/>
          </a:p>
          <a:p>
            <a:r>
              <a:rPr lang="en-GB"/>
              <a:t>Utilise IT and staff: </a:t>
            </a:r>
          </a:p>
          <a:p>
            <a:r>
              <a:rPr lang="en-GB"/>
              <a:t>PMR</a:t>
            </a:r>
          </a:p>
          <a:p>
            <a:endParaRPr lang="en-GB"/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>
                <a:solidFill>
                  <a:schemeClr val="tx1"/>
                </a:solidFill>
              </a:rPr>
              <a:t>M</a:t>
            </a:r>
            <a:r>
              <a:rPr lang="en-GB" b="1" err="1">
                <a:solidFill>
                  <a:schemeClr val="tx1"/>
                </a:solidFill>
                <a:effectLst/>
              </a:rPr>
              <a:t>ens</a:t>
            </a:r>
            <a:r>
              <a:rPr lang="en-GB" b="1">
                <a:solidFill>
                  <a:schemeClr val="tx1"/>
                </a:solidFill>
                <a:effectLst/>
              </a:rPr>
              <a:t> Health: </a:t>
            </a:r>
            <a:r>
              <a:rPr lang="en-GB">
                <a:solidFill>
                  <a:schemeClr val="tx1"/>
                </a:solidFill>
                <a:effectLst/>
              </a:rPr>
              <a:t>Hair Loss, Erectile Dysfunction, alcohol reduction, Back pain, Conjunctivitis, Haemorrhoids, Urinary Incontinence, Premature Ejaculation, Nausea and Sickness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>
                <a:solidFill>
                  <a:schemeClr val="tx1"/>
                </a:solidFill>
                <a:effectLst/>
              </a:rPr>
              <a:t>Women’s Health: </a:t>
            </a:r>
            <a:r>
              <a:rPr lang="en-GB">
                <a:solidFill>
                  <a:schemeClr val="tx1"/>
                </a:solidFill>
                <a:effectLst/>
              </a:rPr>
              <a:t>Period Delay, Alcohol reduction, facial hair removal, HPV Period Pain, Thrush, UTI treatment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endParaRPr lang="en-GB"/>
          </a:p>
          <a:p>
            <a:endParaRPr lang="en-GB"/>
          </a:p>
          <a:p>
            <a:r>
              <a:rPr lang="en-GB">
                <a:effectLst/>
                <a:latin typeface="Helvetica Neue" panose="02000503000000020004" pitchFamily="2" charset="0"/>
              </a:rPr>
              <a:t>Microneedling</a:t>
            </a:r>
          </a:p>
          <a:p>
            <a:r>
              <a:rPr lang="en-GB">
                <a:effectLst/>
                <a:latin typeface="Helvetica Neue" panose="02000503000000020004" pitchFamily="2" charset="0"/>
              </a:rPr>
              <a:t>Skin peeling</a:t>
            </a:r>
          </a:p>
          <a:p>
            <a:r>
              <a:rPr lang="en-GB">
                <a:effectLst/>
                <a:latin typeface="Helvetica Neue" panose="02000503000000020004" pitchFamily="2" charset="0"/>
              </a:rPr>
              <a:t>Iv drips </a:t>
            </a:r>
          </a:p>
          <a:p>
            <a:endParaRPr lang="en-GB"/>
          </a:p>
          <a:p>
            <a:endParaRPr lang="en-US"/>
          </a:p>
          <a:p>
            <a:r>
              <a:rPr lang="en-US"/>
              <a:t>Period Delay – £20-£27 depending on days needed</a:t>
            </a:r>
          </a:p>
          <a:p>
            <a:r>
              <a:rPr lang="en-US"/>
              <a:t>Cost is approx. £5-£6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Allergy Clinic</a:t>
            </a:r>
          </a:p>
          <a:p>
            <a:pPr lvl="1"/>
            <a:r>
              <a:rPr lang="en-US" sz="1600"/>
              <a:t>In particular during </a:t>
            </a:r>
            <a:r>
              <a:rPr lang="en-US" sz="1600" err="1"/>
              <a:t>hayfever</a:t>
            </a:r>
            <a:r>
              <a:rPr lang="en-US" sz="1600"/>
              <a:t> season</a:t>
            </a:r>
          </a:p>
          <a:p>
            <a:pPr lvl="1"/>
            <a:r>
              <a:rPr lang="en-US" sz="1600"/>
              <a:t>Review of allergy profile</a:t>
            </a:r>
          </a:p>
          <a:p>
            <a:pPr lvl="1"/>
            <a:r>
              <a:rPr lang="en-US" sz="1600"/>
              <a:t>Pharmacist led and need an IP can prescribe if required (or use PGDs)</a:t>
            </a:r>
          </a:p>
          <a:p>
            <a:pPr lvl="1"/>
            <a:endParaRPr lang="en-US" sz="1600"/>
          </a:p>
          <a:p>
            <a:r>
              <a:rPr lang="en-US"/>
              <a:t>Phlebotomy</a:t>
            </a:r>
          </a:p>
          <a:p>
            <a:pPr lvl="1"/>
            <a:r>
              <a:rPr lang="en-US" sz="1600"/>
              <a:t>Partnered with Nationwide lab (training required)</a:t>
            </a:r>
          </a:p>
          <a:p>
            <a:pPr lvl="1"/>
            <a:r>
              <a:rPr lang="en-US" sz="1600"/>
              <a:t>Charged at the end of the month the agreed fee per service by the lab</a:t>
            </a:r>
          </a:p>
          <a:p>
            <a:pPr lvl="2"/>
            <a:r>
              <a:rPr lang="en-US" sz="1600"/>
              <a:t>Pharmacy charges £40 for a blood draw</a:t>
            </a:r>
          </a:p>
          <a:p>
            <a:pPr lvl="2"/>
            <a:r>
              <a:rPr lang="en-US" sz="1600"/>
              <a:t>Pharmacy charges £60 for Hepatitis B tests</a:t>
            </a:r>
          </a:p>
          <a:p>
            <a:pPr lvl="1"/>
            <a:r>
              <a:rPr lang="en-US" sz="1600"/>
              <a:t>Once trained, it takes 10 minutes with the patient</a:t>
            </a:r>
          </a:p>
          <a:p>
            <a:pPr lvl="1"/>
            <a:endParaRPr lang="en-US" sz="1600"/>
          </a:p>
          <a:p>
            <a:pPr lvl="1"/>
            <a:endParaRPr lang="en-US" sz="1600"/>
          </a:p>
          <a:p>
            <a:r>
              <a:rPr lang="en-US"/>
              <a:t>Menopause Clinic</a:t>
            </a:r>
          </a:p>
          <a:p>
            <a:pPr lvl="1"/>
            <a:r>
              <a:rPr lang="en-US" sz="1600"/>
              <a:t>Set up to offer women a private consultation to discuss their health needs</a:t>
            </a:r>
          </a:p>
          <a:p>
            <a:pPr lvl="1"/>
            <a:r>
              <a:rPr lang="en-US" sz="1600"/>
              <a:t>1 hour appointment to allow enough time for a full past medical history to be taken</a:t>
            </a:r>
          </a:p>
          <a:p>
            <a:pPr lvl="1"/>
            <a:r>
              <a:rPr lang="en-US" sz="1600"/>
              <a:t>Requires an IP with experience in women’s health</a:t>
            </a:r>
          </a:p>
          <a:p>
            <a:pPr marL="457200" lvl="1" indent="0">
              <a:buNone/>
            </a:pPr>
            <a:endParaRPr lang="en-US" sz="1600"/>
          </a:p>
          <a:p>
            <a:r>
              <a:rPr lang="en-US"/>
              <a:t>Dermatology Clinic</a:t>
            </a:r>
          </a:p>
          <a:p>
            <a:pPr lvl="1"/>
            <a:r>
              <a:rPr lang="en-US" sz="1600"/>
              <a:t>30 minutes appointment to look at any skin condition </a:t>
            </a:r>
          </a:p>
          <a:p>
            <a:pPr lvl="1"/>
            <a:r>
              <a:rPr lang="en-US" sz="1600"/>
              <a:t>Often involves a discussion about emollients (OTC)</a:t>
            </a:r>
          </a:p>
          <a:p>
            <a:pPr lvl="1"/>
            <a:r>
              <a:rPr lang="en-US" sz="1600"/>
              <a:t>Which can be with a member of the pharmacy team, but uses IP for prescription items</a:t>
            </a:r>
          </a:p>
          <a:p>
            <a:pPr lvl="1"/>
            <a:endParaRPr lang="en-US"/>
          </a:p>
          <a:p>
            <a:endParaRPr lang="en-US"/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3A49D-A0F9-6F2D-7552-9FFFADB229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D8D16-B04C-EF46-A5EF-57275144C7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084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Relationship Id="rId5" Type="http://schemas.openxmlformats.org/officeDocument/2006/relationships/image" Target="../media/image22.svg"/><Relationship Id="rId4" Type="http://schemas.openxmlformats.org/officeDocument/2006/relationships/image" Target="../media/image23.emf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emf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.xml"/><Relationship Id="rId5" Type="http://schemas.openxmlformats.org/officeDocument/2006/relationships/image" Target="../media/image15.svg"/><Relationship Id="rId4" Type="http://schemas.openxmlformats.org/officeDocument/2006/relationships/image" Target="../media/image14.emf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.xml"/><Relationship Id="rId5" Type="http://schemas.openxmlformats.org/officeDocument/2006/relationships/image" Target="../media/image12.svg"/><Relationship Id="rId4" Type="http://schemas.openxmlformats.org/officeDocument/2006/relationships/image" Target="../media/image14.emf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90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E50D1-8A70-A508-923A-07A798465F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022" y="1122363"/>
            <a:ext cx="9293772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9C76D8-AA64-FC32-AECA-98ED9F7DDB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022" y="3602038"/>
            <a:ext cx="9293772" cy="512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FFB498-7DEA-26B3-6ED6-370B4848661D}"/>
              </a:ext>
            </a:extLst>
          </p:cNvPr>
          <p:cNvCxnSpPr>
            <a:cxnSpLocks/>
          </p:cNvCxnSpPr>
          <p:nvPr userDrawn="1"/>
        </p:nvCxnSpPr>
        <p:spPr>
          <a:xfrm>
            <a:off x="402022" y="4652141"/>
            <a:ext cx="456438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31D43EC-597A-640E-B9B2-656650D491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141" y="835268"/>
            <a:ext cx="2730500" cy="57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40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V1">
    <p:bg>
      <p:bgPr>
        <a:solidFill>
          <a:srgbClr val="0090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C4D0E5-9A1A-6FA5-CF5E-64CBF33DD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D9840E-5CB4-7424-CF0A-F05802E32B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42" y="591313"/>
            <a:ext cx="1000958" cy="376035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2FF93B-B3FC-E19D-F853-EEA660D67DBA}"/>
              </a:ext>
            </a:extLst>
          </p:cNvPr>
          <p:cNvSpPr txBox="1">
            <a:spLocks/>
          </p:cNvSpPr>
          <p:nvPr userDrawn="1"/>
        </p:nvSpPr>
        <p:spPr>
          <a:xfrm>
            <a:off x="523042" y="414206"/>
            <a:ext cx="91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31BCA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567395-D615-47F2-9153-257BD6645D83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4914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able of Contents - IQV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38658025-8660-B74C-8ED5-6D1A405A1A70}"/>
              </a:ext>
            </a:extLst>
          </p:cNvPr>
          <p:cNvSpPr/>
          <p:nvPr/>
        </p:nvSpPr>
        <p:spPr bwMode="gray">
          <a:xfrm>
            <a:off x="353568" y="0"/>
            <a:ext cx="11484864" cy="68580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/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FC9B35E8-F292-2B42-952E-06F2F248C6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62418" y="1561892"/>
            <a:ext cx="9163983" cy="4712626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2000"/>
              </a:spcBef>
              <a:buClr>
                <a:schemeClr val="accent1"/>
              </a:buClr>
              <a:buFont typeface="System Font Regular"/>
              <a:buChar char="+"/>
              <a:defRPr sz="1800">
                <a:solidFill>
                  <a:schemeClr val="tx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800"/>
              </a:spcBef>
              <a:buClrTx/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18pt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  <a:p>
            <a:pPr lvl="0"/>
            <a:r>
              <a:rPr lang="en-US"/>
              <a:t>Arial 18pt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57" name="Title 3">
            <a:extLst>
              <a:ext uri="{FF2B5EF4-FFF2-40B4-BE49-F238E27FC236}">
                <a16:creationId xmlns:a16="http://schemas.microsoft.com/office/drawing/2014/main" id="{7A9E8FF8-48AE-4B47-8CBF-17FB49CF5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62418" y="823398"/>
            <a:ext cx="9163983" cy="594360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Table of contents or Agenda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1CD0AD-A634-4EA6-AE67-C63B52CE7B06}"/>
              </a:ext>
            </a:extLst>
          </p:cNvPr>
          <p:cNvGrpSpPr/>
          <p:nvPr/>
        </p:nvGrpSpPr>
        <p:grpSpPr>
          <a:xfrm>
            <a:off x="-1" y="260324"/>
            <a:ext cx="1250388" cy="1575820"/>
            <a:chOff x="-1" y="260324"/>
            <a:chExt cx="1250388" cy="1575820"/>
          </a:xfrm>
          <a:solidFill>
            <a:schemeClr val="accent1"/>
          </a:solidFill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2E777F5-EFF3-457A-8259-AC8F3FAFC249}"/>
                </a:ext>
              </a:extLst>
            </p:cNvPr>
            <p:cNvGrpSpPr/>
            <p:nvPr/>
          </p:nvGrpSpPr>
          <p:grpSpPr>
            <a:xfrm>
              <a:off x="686264" y="1652391"/>
              <a:ext cx="564123" cy="183753"/>
              <a:chOff x="876236" y="5534957"/>
              <a:chExt cx="1674271" cy="545364"/>
            </a:xfrm>
            <a:grpFill/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B117E7E6-D510-412B-8045-21F2179CDBFD}"/>
                  </a:ext>
                </a:extLst>
              </p:cNvPr>
              <p:cNvSpPr/>
              <p:nvPr/>
            </p:nvSpPr>
            <p:spPr>
              <a:xfrm>
                <a:off x="1154393" y="5534957"/>
                <a:ext cx="1117582" cy="5453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79A544B5-B37E-40F9-A3D1-E4A00DF6E89F}"/>
                  </a:ext>
                </a:extLst>
              </p:cNvPr>
              <p:cNvSpPr/>
              <p:nvPr/>
            </p:nvSpPr>
            <p:spPr>
              <a:xfrm>
                <a:off x="2005143" y="5534957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EF1038BB-A4E9-41A9-B2F4-23E7F5CD6621}"/>
                  </a:ext>
                </a:extLst>
              </p:cNvPr>
              <p:cNvSpPr/>
              <p:nvPr/>
            </p:nvSpPr>
            <p:spPr>
              <a:xfrm>
                <a:off x="876236" y="5534957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029BE464-4CCF-4D58-8077-7337778D29CA}"/>
                </a:ext>
              </a:extLst>
            </p:cNvPr>
            <p:cNvGrpSpPr/>
            <p:nvPr/>
          </p:nvGrpSpPr>
          <p:grpSpPr>
            <a:xfrm>
              <a:off x="864211" y="1304375"/>
              <a:ext cx="386176" cy="183753"/>
              <a:chOff x="1404367" y="4502072"/>
              <a:chExt cx="1146140" cy="545364"/>
            </a:xfrm>
            <a:grpFill/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D0DC8CC7-4C81-439E-B602-330616AC3184}"/>
                  </a:ext>
                </a:extLst>
              </p:cNvPr>
              <p:cNvSpPr/>
              <p:nvPr/>
            </p:nvSpPr>
            <p:spPr>
              <a:xfrm>
                <a:off x="1682197" y="4502072"/>
                <a:ext cx="589775" cy="5453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ECB59EFB-5B99-4637-9821-186308CA811D}"/>
                  </a:ext>
                </a:extLst>
              </p:cNvPr>
              <p:cNvSpPr/>
              <p:nvPr/>
            </p:nvSpPr>
            <p:spPr>
              <a:xfrm>
                <a:off x="2005143" y="4502072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7060CC02-8F6C-45AF-9DBE-33B4EAA77FAE}"/>
                  </a:ext>
                </a:extLst>
              </p:cNvPr>
              <p:cNvSpPr/>
              <p:nvPr/>
            </p:nvSpPr>
            <p:spPr>
              <a:xfrm>
                <a:off x="1404367" y="4502072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EDBE8CF3-142D-438A-880B-7423D1E442C5}"/>
                </a:ext>
              </a:extLst>
            </p:cNvPr>
            <p:cNvGrpSpPr/>
            <p:nvPr/>
          </p:nvGrpSpPr>
          <p:grpSpPr>
            <a:xfrm>
              <a:off x="917753" y="956358"/>
              <a:ext cx="332634" cy="183753"/>
              <a:chOff x="1560101" y="3469185"/>
              <a:chExt cx="987231" cy="545364"/>
            </a:xfrm>
            <a:grpFill/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61D9E7AA-5FDE-45C3-B7AC-F8C06B142069}"/>
                  </a:ext>
                </a:extLst>
              </p:cNvPr>
              <p:cNvSpPr/>
              <p:nvPr/>
            </p:nvSpPr>
            <p:spPr>
              <a:xfrm>
                <a:off x="1560101" y="3469185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3502E5E-1590-4501-977E-A406C72F35D0}"/>
                  </a:ext>
                </a:extLst>
              </p:cNvPr>
              <p:cNvSpPr/>
              <p:nvPr/>
            </p:nvSpPr>
            <p:spPr>
              <a:xfrm>
                <a:off x="1825936" y="3469185"/>
                <a:ext cx="446037" cy="5453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9849375F-4430-4BAF-8CD8-BABE2895B0CD}"/>
                  </a:ext>
                </a:extLst>
              </p:cNvPr>
              <p:cNvSpPr/>
              <p:nvPr/>
            </p:nvSpPr>
            <p:spPr>
              <a:xfrm>
                <a:off x="2001968" y="3469185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C368109-07EC-4B00-B53E-7AA055EEDBEE}"/>
                </a:ext>
              </a:extLst>
            </p:cNvPr>
            <p:cNvGrpSpPr/>
            <p:nvPr/>
          </p:nvGrpSpPr>
          <p:grpSpPr>
            <a:xfrm>
              <a:off x="868078" y="608341"/>
              <a:ext cx="382309" cy="183753"/>
              <a:chOff x="1415887" y="2436300"/>
              <a:chExt cx="1134663" cy="545364"/>
            </a:xfrm>
            <a:grpFill/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458E032A-AC8B-4235-848E-250F4190B814}"/>
                  </a:ext>
                </a:extLst>
              </p:cNvPr>
              <p:cNvSpPr/>
              <p:nvPr/>
            </p:nvSpPr>
            <p:spPr>
              <a:xfrm>
                <a:off x="2005186" y="2436300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6E7F926D-F5AA-4D9E-9C81-33784AC45D52}"/>
                  </a:ext>
                </a:extLst>
              </p:cNvPr>
              <p:cNvSpPr/>
              <p:nvPr/>
            </p:nvSpPr>
            <p:spPr>
              <a:xfrm>
                <a:off x="1415887" y="2436300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C1912F97-C2EB-4275-9791-4E9C64D9ACD9}"/>
                  </a:ext>
                </a:extLst>
              </p:cNvPr>
              <p:cNvSpPr/>
              <p:nvPr/>
            </p:nvSpPr>
            <p:spPr>
              <a:xfrm>
                <a:off x="1682240" y="2436300"/>
                <a:ext cx="589731" cy="5453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C16323A1-198A-411C-8014-263092240122}"/>
                </a:ext>
              </a:extLst>
            </p:cNvPr>
            <p:cNvGrpSpPr/>
            <p:nvPr/>
          </p:nvGrpSpPr>
          <p:grpSpPr>
            <a:xfrm>
              <a:off x="693506" y="260324"/>
              <a:ext cx="556881" cy="183753"/>
              <a:chOff x="898206" y="1403413"/>
              <a:chExt cx="1652778" cy="545364"/>
            </a:xfrm>
            <a:grpFill/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EBCE0676-4E25-4F10-A07B-A47F92C7CF81}"/>
                  </a:ext>
                </a:extLst>
              </p:cNvPr>
              <p:cNvSpPr/>
              <p:nvPr/>
            </p:nvSpPr>
            <p:spPr>
              <a:xfrm>
                <a:off x="2005620" y="1403413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54E9DB86-0937-4D11-B319-669FF994439C}"/>
                  </a:ext>
                </a:extLst>
              </p:cNvPr>
              <p:cNvSpPr/>
              <p:nvPr/>
            </p:nvSpPr>
            <p:spPr>
              <a:xfrm>
                <a:off x="898206" y="1403413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3D6AB82A-C88A-4E42-B5CF-C687B3371284}"/>
                  </a:ext>
                </a:extLst>
              </p:cNvPr>
              <p:cNvSpPr/>
              <p:nvPr/>
            </p:nvSpPr>
            <p:spPr>
              <a:xfrm>
                <a:off x="1164538" y="1403413"/>
                <a:ext cx="1117581" cy="5453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</p:grp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54DFB64-FFE8-4762-8BD2-6D5B67A56394}"/>
                </a:ext>
              </a:extLst>
            </p:cNvPr>
            <p:cNvSpPr/>
            <p:nvPr/>
          </p:nvSpPr>
          <p:spPr>
            <a:xfrm>
              <a:off x="0" y="260324"/>
              <a:ext cx="550424" cy="183006"/>
            </a:xfrm>
            <a:custGeom>
              <a:avLst/>
              <a:gdLst>
                <a:gd name="connsiteX0" fmla="*/ 0 w 550424"/>
                <a:gd name="connsiteY0" fmla="*/ 0 h 183006"/>
                <a:gd name="connsiteX1" fmla="*/ 456956 w 550424"/>
                <a:gd name="connsiteY1" fmla="*/ 0 h 183006"/>
                <a:gd name="connsiteX2" fmla="*/ 456956 w 550424"/>
                <a:gd name="connsiteY2" fmla="*/ 397 h 183006"/>
                <a:gd name="connsiteX3" fmla="*/ 458921 w 550424"/>
                <a:gd name="connsiteY3" fmla="*/ 0 h 183006"/>
                <a:gd name="connsiteX4" fmla="*/ 550424 w 550424"/>
                <a:gd name="connsiteY4" fmla="*/ 91503 h 183006"/>
                <a:gd name="connsiteX5" fmla="*/ 458921 w 550424"/>
                <a:gd name="connsiteY5" fmla="*/ 183006 h 183006"/>
                <a:gd name="connsiteX6" fmla="*/ 456956 w 550424"/>
                <a:gd name="connsiteY6" fmla="*/ 182609 h 183006"/>
                <a:gd name="connsiteX7" fmla="*/ 456956 w 550424"/>
                <a:gd name="connsiteY7" fmla="*/ 183006 h 183006"/>
                <a:gd name="connsiteX8" fmla="*/ 0 w 550424"/>
                <a:gd name="connsiteY8" fmla="*/ 183006 h 183006"/>
                <a:gd name="connsiteX9" fmla="*/ 0 w 550424"/>
                <a:gd name="connsiteY9" fmla="*/ 0 h 183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424" h="183006">
                  <a:moveTo>
                    <a:pt x="0" y="0"/>
                  </a:moveTo>
                  <a:lnTo>
                    <a:pt x="456956" y="0"/>
                  </a:lnTo>
                  <a:lnTo>
                    <a:pt x="456956" y="397"/>
                  </a:lnTo>
                  <a:lnTo>
                    <a:pt x="458921" y="0"/>
                  </a:lnTo>
                  <a:cubicBezTo>
                    <a:pt x="509457" y="0"/>
                    <a:pt x="550424" y="40967"/>
                    <a:pt x="550424" y="91503"/>
                  </a:cubicBezTo>
                  <a:cubicBezTo>
                    <a:pt x="550424" y="142039"/>
                    <a:pt x="509457" y="183006"/>
                    <a:pt x="458921" y="183006"/>
                  </a:cubicBezTo>
                  <a:lnTo>
                    <a:pt x="456956" y="182609"/>
                  </a:lnTo>
                  <a:lnTo>
                    <a:pt x="456956" y="183006"/>
                  </a:lnTo>
                  <a:lnTo>
                    <a:pt x="0" y="1830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160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2D6BF1B-7B4E-4715-B3AA-0137D5565B61}"/>
                </a:ext>
              </a:extLst>
            </p:cNvPr>
            <p:cNvSpPr/>
            <p:nvPr/>
          </p:nvSpPr>
          <p:spPr>
            <a:xfrm>
              <a:off x="-1" y="608341"/>
              <a:ext cx="733596" cy="182880"/>
            </a:xfrm>
            <a:custGeom>
              <a:avLst/>
              <a:gdLst>
                <a:gd name="connsiteX0" fmla="*/ 0 w 733596"/>
                <a:gd name="connsiteY0" fmla="*/ 0 h 182880"/>
                <a:gd name="connsiteX1" fmla="*/ 642156 w 733596"/>
                <a:gd name="connsiteY1" fmla="*/ 0 h 182880"/>
                <a:gd name="connsiteX2" fmla="*/ 733596 w 733596"/>
                <a:gd name="connsiteY2" fmla="*/ 91440 h 182880"/>
                <a:gd name="connsiteX3" fmla="*/ 642156 w 733596"/>
                <a:gd name="connsiteY3" fmla="*/ 182880 h 182880"/>
                <a:gd name="connsiteX4" fmla="*/ 0 w 733596"/>
                <a:gd name="connsiteY4" fmla="*/ 182880 h 182880"/>
                <a:gd name="connsiteX5" fmla="*/ 0 w 733596"/>
                <a:gd name="connsiteY5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3596" h="182880">
                  <a:moveTo>
                    <a:pt x="0" y="0"/>
                  </a:moveTo>
                  <a:lnTo>
                    <a:pt x="642156" y="0"/>
                  </a:lnTo>
                  <a:cubicBezTo>
                    <a:pt x="692657" y="0"/>
                    <a:pt x="733596" y="40939"/>
                    <a:pt x="733596" y="91440"/>
                  </a:cubicBezTo>
                  <a:cubicBezTo>
                    <a:pt x="733596" y="141941"/>
                    <a:pt x="692657" y="182880"/>
                    <a:pt x="642156" y="182880"/>
                  </a:cubicBezTo>
                  <a:lnTo>
                    <a:pt x="0" y="182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160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FFECD78-AD3E-430A-825C-361F3F0A6DF1}"/>
                </a:ext>
              </a:extLst>
            </p:cNvPr>
            <p:cNvSpPr/>
            <p:nvPr/>
          </p:nvSpPr>
          <p:spPr>
            <a:xfrm>
              <a:off x="0" y="952508"/>
              <a:ext cx="786403" cy="183006"/>
            </a:xfrm>
            <a:custGeom>
              <a:avLst/>
              <a:gdLst>
                <a:gd name="connsiteX0" fmla="*/ 0 w 786403"/>
                <a:gd name="connsiteY0" fmla="*/ 0 h 183006"/>
                <a:gd name="connsiteX1" fmla="*/ 692936 w 786403"/>
                <a:gd name="connsiteY1" fmla="*/ 0 h 183006"/>
                <a:gd name="connsiteX2" fmla="*/ 692936 w 786403"/>
                <a:gd name="connsiteY2" fmla="*/ 397 h 183006"/>
                <a:gd name="connsiteX3" fmla="*/ 694900 w 786403"/>
                <a:gd name="connsiteY3" fmla="*/ 0 h 183006"/>
                <a:gd name="connsiteX4" fmla="*/ 786403 w 786403"/>
                <a:gd name="connsiteY4" fmla="*/ 91503 h 183006"/>
                <a:gd name="connsiteX5" fmla="*/ 694900 w 786403"/>
                <a:gd name="connsiteY5" fmla="*/ 183006 h 183006"/>
                <a:gd name="connsiteX6" fmla="*/ 692936 w 786403"/>
                <a:gd name="connsiteY6" fmla="*/ 182610 h 183006"/>
                <a:gd name="connsiteX7" fmla="*/ 692936 w 786403"/>
                <a:gd name="connsiteY7" fmla="*/ 183006 h 183006"/>
                <a:gd name="connsiteX8" fmla="*/ 0 w 786403"/>
                <a:gd name="connsiteY8" fmla="*/ 183006 h 183006"/>
                <a:gd name="connsiteX9" fmla="*/ 0 w 786403"/>
                <a:gd name="connsiteY9" fmla="*/ 0 h 183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6403" h="183006">
                  <a:moveTo>
                    <a:pt x="0" y="0"/>
                  </a:moveTo>
                  <a:lnTo>
                    <a:pt x="692936" y="0"/>
                  </a:lnTo>
                  <a:lnTo>
                    <a:pt x="692936" y="397"/>
                  </a:lnTo>
                  <a:lnTo>
                    <a:pt x="694900" y="0"/>
                  </a:lnTo>
                  <a:cubicBezTo>
                    <a:pt x="745436" y="0"/>
                    <a:pt x="786403" y="40967"/>
                    <a:pt x="786403" y="91503"/>
                  </a:cubicBezTo>
                  <a:cubicBezTo>
                    <a:pt x="786403" y="142039"/>
                    <a:pt x="745436" y="183006"/>
                    <a:pt x="694900" y="183006"/>
                  </a:cubicBezTo>
                  <a:lnTo>
                    <a:pt x="692936" y="182610"/>
                  </a:lnTo>
                  <a:lnTo>
                    <a:pt x="692936" y="183006"/>
                  </a:lnTo>
                  <a:lnTo>
                    <a:pt x="0" y="1830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160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01864E2F-2224-4B8D-A54C-010E70A5006D}"/>
                </a:ext>
              </a:extLst>
            </p:cNvPr>
            <p:cNvSpPr/>
            <p:nvPr/>
          </p:nvSpPr>
          <p:spPr>
            <a:xfrm>
              <a:off x="-1" y="1304902"/>
              <a:ext cx="733596" cy="182880"/>
            </a:xfrm>
            <a:custGeom>
              <a:avLst/>
              <a:gdLst>
                <a:gd name="connsiteX0" fmla="*/ 0 w 733596"/>
                <a:gd name="connsiteY0" fmla="*/ 0 h 182880"/>
                <a:gd name="connsiteX1" fmla="*/ 642156 w 733596"/>
                <a:gd name="connsiteY1" fmla="*/ 0 h 182880"/>
                <a:gd name="connsiteX2" fmla="*/ 733596 w 733596"/>
                <a:gd name="connsiteY2" fmla="*/ 91440 h 182880"/>
                <a:gd name="connsiteX3" fmla="*/ 642156 w 733596"/>
                <a:gd name="connsiteY3" fmla="*/ 182880 h 182880"/>
                <a:gd name="connsiteX4" fmla="*/ 0 w 733596"/>
                <a:gd name="connsiteY4" fmla="*/ 182880 h 182880"/>
                <a:gd name="connsiteX5" fmla="*/ 0 w 733596"/>
                <a:gd name="connsiteY5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3596" h="182880">
                  <a:moveTo>
                    <a:pt x="0" y="0"/>
                  </a:moveTo>
                  <a:lnTo>
                    <a:pt x="642156" y="0"/>
                  </a:lnTo>
                  <a:cubicBezTo>
                    <a:pt x="692657" y="0"/>
                    <a:pt x="733596" y="40939"/>
                    <a:pt x="733596" y="91440"/>
                  </a:cubicBezTo>
                  <a:cubicBezTo>
                    <a:pt x="733596" y="141941"/>
                    <a:pt x="692657" y="182880"/>
                    <a:pt x="642156" y="182880"/>
                  </a:cubicBezTo>
                  <a:lnTo>
                    <a:pt x="0" y="182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160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8652EA3D-B91A-4960-BC33-8380D943F8F9}"/>
                </a:ext>
              </a:extLst>
            </p:cNvPr>
            <p:cNvSpPr/>
            <p:nvPr/>
          </p:nvSpPr>
          <p:spPr>
            <a:xfrm>
              <a:off x="0" y="1649603"/>
              <a:ext cx="550424" cy="183006"/>
            </a:xfrm>
            <a:custGeom>
              <a:avLst/>
              <a:gdLst>
                <a:gd name="connsiteX0" fmla="*/ 0 w 550424"/>
                <a:gd name="connsiteY0" fmla="*/ 0 h 183006"/>
                <a:gd name="connsiteX1" fmla="*/ 456956 w 550424"/>
                <a:gd name="connsiteY1" fmla="*/ 0 h 183006"/>
                <a:gd name="connsiteX2" fmla="*/ 456956 w 550424"/>
                <a:gd name="connsiteY2" fmla="*/ 397 h 183006"/>
                <a:gd name="connsiteX3" fmla="*/ 458921 w 550424"/>
                <a:gd name="connsiteY3" fmla="*/ 0 h 183006"/>
                <a:gd name="connsiteX4" fmla="*/ 550424 w 550424"/>
                <a:gd name="connsiteY4" fmla="*/ 91503 h 183006"/>
                <a:gd name="connsiteX5" fmla="*/ 458921 w 550424"/>
                <a:gd name="connsiteY5" fmla="*/ 183006 h 183006"/>
                <a:gd name="connsiteX6" fmla="*/ 456956 w 550424"/>
                <a:gd name="connsiteY6" fmla="*/ 182609 h 183006"/>
                <a:gd name="connsiteX7" fmla="*/ 456956 w 550424"/>
                <a:gd name="connsiteY7" fmla="*/ 183006 h 183006"/>
                <a:gd name="connsiteX8" fmla="*/ 0 w 550424"/>
                <a:gd name="connsiteY8" fmla="*/ 183006 h 183006"/>
                <a:gd name="connsiteX9" fmla="*/ 0 w 550424"/>
                <a:gd name="connsiteY9" fmla="*/ 0 h 183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424" h="183006">
                  <a:moveTo>
                    <a:pt x="0" y="0"/>
                  </a:moveTo>
                  <a:lnTo>
                    <a:pt x="456956" y="0"/>
                  </a:lnTo>
                  <a:lnTo>
                    <a:pt x="456956" y="397"/>
                  </a:lnTo>
                  <a:lnTo>
                    <a:pt x="458921" y="0"/>
                  </a:lnTo>
                  <a:cubicBezTo>
                    <a:pt x="509457" y="0"/>
                    <a:pt x="550424" y="40967"/>
                    <a:pt x="550424" y="91503"/>
                  </a:cubicBezTo>
                  <a:cubicBezTo>
                    <a:pt x="550424" y="142039"/>
                    <a:pt x="509457" y="183006"/>
                    <a:pt x="458921" y="183006"/>
                  </a:cubicBezTo>
                  <a:lnTo>
                    <a:pt x="456956" y="182609"/>
                  </a:lnTo>
                  <a:lnTo>
                    <a:pt x="456956" y="183006"/>
                  </a:lnTo>
                  <a:lnTo>
                    <a:pt x="0" y="1830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1600"/>
            </a:p>
          </p:txBody>
        </p:sp>
      </p:grpSp>
      <p:sp>
        <p:nvSpPr>
          <p:cNvPr id="56" name="Slide Number Placeholder 5">
            <a:extLst>
              <a:ext uri="{FF2B5EF4-FFF2-40B4-BE49-F238E27FC236}">
                <a16:creationId xmlns:a16="http://schemas.microsoft.com/office/drawing/2014/main" id="{030699F5-6B57-4BC7-B774-B8F85B96214D}"/>
              </a:ext>
            </a:extLst>
          </p:cNvPr>
          <p:cNvSpPr txBox="1">
            <a:spLocks/>
          </p:cNvSpPr>
          <p:nvPr/>
        </p:nvSpPr>
        <p:spPr bwMode="white">
          <a:xfrm>
            <a:off x="11723254" y="6544746"/>
            <a:ext cx="3530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rgbClr val="959CA0"/>
                </a:solidFill>
              </a:rPr>
              <a:t>‹#›</a:t>
            </a:fld>
            <a:endParaRPr lang="en-US" sz="800" b="0">
              <a:solidFill>
                <a:srgbClr val="959CA0"/>
              </a:solidFill>
            </a:endParaRP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18FC357D-3DB1-1B43-8FB6-6F70286F74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376299" y="6535995"/>
            <a:ext cx="1143000" cy="21590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AB890B20-7C27-E743-AFC7-1377DA7424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376299" y="6535995"/>
            <a:ext cx="1143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5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614157B-15ED-445A-9EDD-9B69523164B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058458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4" progId="TCLayout.ActiveDocument.1">
                  <p:embed/>
                </p:oleObj>
              </mc:Choice>
              <mc:Fallback>
                <p:oleObj name="think-cell Slide" r:id="rId3" imgW="344" imgH="34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614157B-15ED-445A-9EDD-9B69523164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ectangle 54">
            <a:extLst>
              <a:ext uri="{FF2B5EF4-FFF2-40B4-BE49-F238E27FC236}">
                <a16:creationId xmlns:a16="http://schemas.microsoft.com/office/drawing/2014/main" id="{0B57C2B3-6891-4DA8-9E01-921FE43EC8CC}"/>
              </a:ext>
            </a:extLst>
          </p:cNvPr>
          <p:cNvSpPr/>
          <p:nvPr userDrawn="1"/>
        </p:nvSpPr>
        <p:spPr bwMode="gray">
          <a:xfrm>
            <a:off x="353568" y="0"/>
            <a:ext cx="11484864" cy="68580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56769BE-FF24-4503-A0A8-1B23CBEBD978}"/>
              </a:ext>
            </a:extLst>
          </p:cNvPr>
          <p:cNvGrpSpPr/>
          <p:nvPr userDrawn="1"/>
        </p:nvGrpSpPr>
        <p:grpSpPr>
          <a:xfrm>
            <a:off x="-1" y="260324"/>
            <a:ext cx="1250388" cy="1575820"/>
            <a:chOff x="-1" y="260324"/>
            <a:chExt cx="1250388" cy="1575820"/>
          </a:xfrm>
          <a:solidFill>
            <a:schemeClr val="accent1"/>
          </a:solidFill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76238AD-B809-4B3D-B0BE-6924176147F2}"/>
                </a:ext>
              </a:extLst>
            </p:cNvPr>
            <p:cNvGrpSpPr/>
            <p:nvPr/>
          </p:nvGrpSpPr>
          <p:grpSpPr>
            <a:xfrm>
              <a:off x="686264" y="1652391"/>
              <a:ext cx="564123" cy="183753"/>
              <a:chOff x="876236" y="5534957"/>
              <a:chExt cx="1674271" cy="545364"/>
            </a:xfrm>
            <a:grpFill/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CBBA0F07-9D09-4B4F-BC5B-6F60FC6BEA68}"/>
                  </a:ext>
                </a:extLst>
              </p:cNvPr>
              <p:cNvSpPr/>
              <p:nvPr/>
            </p:nvSpPr>
            <p:spPr>
              <a:xfrm>
                <a:off x="1154393" y="5534957"/>
                <a:ext cx="1117582" cy="5453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7A447684-B90C-4C99-8A9D-50768288DCD4}"/>
                  </a:ext>
                </a:extLst>
              </p:cNvPr>
              <p:cNvSpPr/>
              <p:nvPr/>
            </p:nvSpPr>
            <p:spPr>
              <a:xfrm>
                <a:off x="2005143" y="5534957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16ED1A4D-1BBC-4AA2-B78E-D594D2AD580B}"/>
                  </a:ext>
                </a:extLst>
              </p:cNvPr>
              <p:cNvSpPr/>
              <p:nvPr/>
            </p:nvSpPr>
            <p:spPr>
              <a:xfrm>
                <a:off x="876236" y="5534957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7DFF148-321E-48F0-B58B-2808223CF653}"/>
                </a:ext>
              </a:extLst>
            </p:cNvPr>
            <p:cNvGrpSpPr/>
            <p:nvPr/>
          </p:nvGrpSpPr>
          <p:grpSpPr>
            <a:xfrm>
              <a:off x="864211" y="1304375"/>
              <a:ext cx="386176" cy="183753"/>
              <a:chOff x="1404367" y="4502072"/>
              <a:chExt cx="1146140" cy="545364"/>
            </a:xfrm>
            <a:grpFill/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483C700-D1E0-4A80-9751-DD46FD24D0BD}"/>
                  </a:ext>
                </a:extLst>
              </p:cNvPr>
              <p:cNvSpPr/>
              <p:nvPr/>
            </p:nvSpPr>
            <p:spPr>
              <a:xfrm>
                <a:off x="1682197" y="4502072"/>
                <a:ext cx="589775" cy="5453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F2C91C4D-44ED-411B-9FDE-EB2699ED9B08}"/>
                  </a:ext>
                </a:extLst>
              </p:cNvPr>
              <p:cNvSpPr/>
              <p:nvPr/>
            </p:nvSpPr>
            <p:spPr>
              <a:xfrm>
                <a:off x="2005143" y="4502072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A6933F41-E031-46B0-BC1E-2255DA591C53}"/>
                  </a:ext>
                </a:extLst>
              </p:cNvPr>
              <p:cNvSpPr/>
              <p:nvPr/>
            </p:nvSpPr>
            <p:spPr>
              <a:xfrm>
                <a:off x="1404367" y="4502072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1AC78E0-8605-4A2C-A5E0-E2BF13578C98}"/>
                </a:ext>
              </a:extLst>
            </p:cNvPr>
            <p:cNvGrpSpPr/>
            <p:nvPr/>
          </p:nvGrpSpPr>
          <p:grpSpPr>
            <a:xfrm>
              <a:off x="917753" y="956358"/>
              <a:ext cx="332634" cy="183753"/>
              <a:chOff x="1560101" y="3469185"/>
              <a:chExt cx="987231" cy="545364"/>
            </a:xfrm>
            <a:grpFill/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1BEF7EBE-0A65-47DD-9378-DDFFF861C147}"/>
                  </a:ext>
                </a:extLst>
              </p:cNvPr>
              <p:cNvSpPr/>
              <p:nvPr/>
            </p:nvSpPr>
            <p:spPr>
              <a:xfrm>
                <a:off x="1560101" y="3469185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6FDD92EF-78C2-41E3-9849-821D6ED93F04}"/>
                  </a:ext>
                </a:extLst>
              </p:cNvPr>
              <p:cNvSpPr/>
              <p:nvPr/>
            </p:nvSpPr>
            <p:spPr>
              <a:xfrm>
                <a:off x="1825936" y="3469185"/>
                <a:ext cx="446037" cy="5453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1DB4FD17-32B4-48B0-AD6E-E58FC5A964E3}"/>
                  </a:ext>
                </a:extLst>
              </p:cNvPr>
              <p:cNvSpPr/>
              <p:nvPr/>
            </p:nvSpPr>
            <p:spPr>
              <a:xfrm>
                <a:off x="2001968" y="3469185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F530362A-CC14-46AD-8AF4-F37632E8A9F1}"/>
                </a:ext>
              </a:extLst>
            </p:cNvPr>
            <p:cNvGrpSpPr/>
            <p:nvPr/>
          </p:nvGrpSpPr>
          <p:grpSpPr>
            <a:xfrm>
              <a:off x="868078" y="608341"/>
              <a:ext cx="382309" cy="183753"/>
              <a:chOff x="1415887" y="2436300"/>
              <a:chExt cx="1134663" cy="545364"/>
            </a:xfrm>
            <a:grpFill/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25DC9BB9-F4AA-4592-ACE1-133D0A49063B}"/>
                  </a:ext>
                </a:extLst>
              </p:cNvPr>
              <p:cNvSpPr/>
              <p:nvPr/>
            </p:nvSpPr>
            <p:spPr>
              <a:xfrm>
                <a:off x="2005186" y="2436300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6590F224-3AE8-461D-A0A2-6AC8C6280C06}"/>
                  </a:ext>
                </a:extLst>
              </p:cNvPr>
              <p:cNvSpPr/>
              <p:nvPr/>
            </p:nvSpPr>
            <p:spPr>
              <a:xfrm>
                <a:off x="1415887" y="2436300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9EF452F0-5AA9-441C-BA9D-B30A3FB5E7FB}"/>
                  </a:ext>
                </a:extLst>
              </p:cNvPr>
              <p:cNvSpPr/>
              <p:nvPr/>
            </p:nvSpPr>
            <p:spPr>
              <a:xfrm>
                <a:off x="1682240" y="2436300"/>
                <a:ext cx="589731" cy="5453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66A6130-1396-4D64-87C3-58B121F19519}"/>
                </a:ext>
              </a:extLst>
            </p:cNvPr>
            <p:cNvGrpSpPr/>
            <p:nvPr/>
          </p:nvGrpSpPr>
          <p:grpSpPr>
            <a:xfrm>
              <a:off x="693506" y="260324"/>
              <a:ext cx="556881" cy="183753"/>
              <a:chOff x="898206" y="1403413"/>
              <a:chExt cx="1652778" cy="545364"/>
            </a:xfrm>
            <a:grpFill/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36895299-970E-497E-85D4-C86635487913}"/>
                  </a:ext>
                </a:extLst>
              </p:cNvPr>
              <p:cNvSpPr/>
              <p:nvPr/>
            </p:nvSpPr>
            <p:spPr>
              <a:xfrm>
                <a:off x="2005620" y="1403413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D0B0A111-AC86-4432-9219-943869C6619B}"/>
                  </a:ext>
                </a:extLst>
              </p:cNvPr>
              <p:cNvSpPr/>
              <p:nvPr/>
            </p:nvSpPr>
            <p:spPr>
              <a:xfrm>
                <a:off x="898206" y="1403413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605F8A74-54AE-4A77-BF5D-0E4A482660D6}"/>
                  </a:ext>
                </a:extLst>
              </p:cNvPr>
              <p:cNvSpPr/>
              <p:nvPr/>
            </p:nvSpPr>
            <p:spPr>
              <a:xfrm>
                <a:off x="1164538" y="1403413"/>
                <a:ext cx="1117581" cy="5453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</p:grp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E02432C-76AD-4F2B-AECA-B20E080CFED7}"/>
                </a:ext>
              </a:extLst>
            </p:cNvPr>
            <p:cNvSpPr/>
            <p:nvPr/>
          </p:nvSpPr>
          <p:spPr>
            <a:xfrm>
              <a:off x="0" y="260324"/>
              <a:ext cx="550424" cy="183006"/>
            </a:xfrm>
            <a:custGeom>
              <a:avLst/>
              <a:gdLst>
                <a:gd name="connsiteX0" fmla="*/ 0 w 550424"/>
                <a:gd name="connsiteY0" fmla="*/ 0 h 183006"/>
                <a:gd name="connsiteX1" fmla="*/ 456956 w 550424"/>
                <a:gd name="connsiteY1" fmla="*/ 0 h 183006"/>
                <a:gd name="connsiteX2" fmla="*/ 456956 w 550424"/>
                <a:gd name="connsiteY2" fmla="*/ 397 h 183006"/>
                <a:gd name="connsiteX3" fmla="*/ 458921 w 550424"/>
                <a:gd name="connsiteY3" fmla="*/ 0 h 183006"/>
                <a:gd name="connsiteX4" fmla="*/ 550424 w 550424"/>
                <a:gd name="connsiteY4" fmla="*/ 91503 h 183006"/>
                <a:gd name="connsiteX5" fmla="*/ 458921 w 550424"/>
                <a:gd name="connsiteY5" fmla="*/ 183006 h 183006"/>
                <a:gd name="connsiteX6" fmla="*/ 456956 w 550424"/>
                <a:gd name="connsiteY6" fmla="*/ 182609 h 183006"/>
                <a:gd name="connsiteX7" fmla="*/ 456956 w 550424"/>
                <a:gd name="connsiteY7" fmla="*/ 183006 h 183006"/>
                <a:gd name="connsiteX8" fmla="*/ 0 w 550424"/>
                <a:gd name="connsiteY8" fmla="*/ 183006 h 183006"/>
                <a:gd name="connsiteX9" fmla="*/ 0 w 550424"/>
                <a:gd name="connsiteY9" fmla="*/ 0 h 183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424" h="183006">
                  <a:moveTo>
                    <a:pt x="0" y="0"/>
                  </a:moveTo>
                  <a:lnTo>
                    <a:pt x="456956" y="0"/>
                  </a:lnTo>
                  <a:lnTo>
                    <a:pt x="456956" y="397"/>
                  </a:lnTo>
                  <a:lnTo>
                    <a:pt x="458921" y="0"/>
                  </a:lnTo>
                  <a:cubicBezTo>
                    <a:pt x="509457" y="0"/>
                    <a:pt x="550424" y="40967"/>
                    <a:pt x="550424" y="91503"/>
                  </a:cubicBezTo>
                  <a:cubicBezTo>
                    <a:pt x="550424" y="142039"/>
                    <a:pt x="509457" y="183006"/>
                    <a:pt x="458921" y="183006"/>
                  </a:cubicBezTo>
                  <a:lnTo>
                    <a:pt x="456956" y="182609"/>
                  </a:lnTo>
                  <a:lnTo>
                    <a:pt x="456956" y="183006"/>
                  </a:lnTo>
                  <a:lnTo>
                    <a:pt x="0" y="1830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160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FC28919-ED5E-4E8B-98AE-D594B2B91964}"/>
                </a:ext>
              </a:extLst>
            </p:cNvPr>
            <p:cNvSpPr/>
            <p:nvPr/>
          </p:nvSpPr>
          <p:spPr>
            <a:xfrm>
              <a:off x="-1" y="608341"/>
              <a:ext cx="733596" cy="182880"/>
            </a:xfrm>
            <a:custGeom>
              <a:avLst/>
              <a:gdLst>
                <a:gd name="connsiteX0" fmla="*/ 0 w 733596"/>
                <a:gd name="connsiteY0" fmla="*/ 0 h 182880"/>
                <a:gd name="connsiteX1" fmla="*/ 642156 w 733596"/>
                <a:gd name="connsiteY1" fmla="*/ 0 h 182880"/>
                <a:gd name="connsiteX2" fmla="*/ 733596 w 733596"/>
                <a:gd name="connsiteY2" fmla="*/ 91440 h 182880"/>
                <a:gd name="connsiteX3" fmla="*/ 642156 w 733596"/>
                <a:gd name="connsiteY3" fmla="*/ 182880 h 182880"/>
                <a:gd name="connsiteX4" fmla="*/ 0 w 733596"/>
                <a:gd name="connsiteY4" fmla="*/ 182880 h 182880"/>
                <a:gd name="connsiteX5" fmla="*/ 0 w 733596"/>
                <a:gd name="connsiteY5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3596" h="182880">
                  <a:moveTo>
                    <a:pt x="0" y="0"/>
                  </a:moveTo>
                  <a:lnTo>
                    <a:pt x="642156" y="0"/>
                  </a:lnTo>
                  <a:cubicBezTo>
                    <a:pt x="692657" y="0"/>
                    <a:pt x="733596" y="40939"/>
                    <a:pt x="733596" y="91440"/>
                  </a:cubicBezTo>
                  <a:cubicBezTo>
                    <a:pt x="733596" y="141941"/>
                    <a:pt x="692657" y="182880"/>
                    <a:pt x="642156" y="182880"/>
                  </a:cubicBezTo>
                  <a:lnTo>
                    <a:pt x="0" y="182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160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16F1871-A80D-4526-85C6-1A2AB93072AA}"/>
                </a:ext>
              </a:extLst>
            </p:cNvPr>
            <p:cNvSpPr/>
            <p:nvPr/>
          </p:nvSpPr>
          <p:spPr>
            <a:xfrm>
              <a:off x="0" y="952508"/>
              <a:ext cx="786403" cy="183006"/>
            </a:xfrm>
            <a:custGeom>
              <a:avLst/>
              <a:gdLst>
                <a:gd name="connsiteX0" fmla="*/ 0 w 786403"/>
                <a:gd name="connsiteY0" fmla="*/ 0 h 183006"/>
                <a:gd name="connsiteX1" fmla="*/ 692936 w 786403"/>
                <a:gd name="connsiteY1" fmla="*/ 0 h 183006"/>
                <a:gd name="connsiteX2" fmla="*/ 692936 w 786403"/>
                <a:gd name="connsiteY2" fmla="*/ 397 h 183006"/>
                <a:gd name="connsiteX3" fmla="*/ 694900 w 786403"/>
                <a:gd name="connsiteY3" fmla="*/ 0 h 183006"/>
                <a:gd name="connsiteX4" fmla="*/ 786403 w 786403"/>
                <a:gd name="connsiteY4" fmla="*/ 91503 h 183006"/>
                <a:gd name="connsiteX5" fmla="*/ 694900 w 786403"/>
                <a:gd name="connsiteY5" fmla="*/ 183006 h 183006"/>
                <a:gd name="connsiteX6" fmla="*/ 692936 w 786403"/>
                <a:gd name="connsiteY6" fmla="*/ 182610 h 183006"/>
                <a:gd name="connsiteX7" fmla="*/ 692936 w 786403"/>
                <a:gd name="connsiteY7" fmla="*/ 183006 h 183006"/>
                <a:gd name="connsiteX8" fmla="*/ 0 w 786403"/>
                <a:gd name="connsiteY8" fmla="*/ 183006 h 183006"/>
                <a:gd name="connsiteX9" fmla="*/ 0 w 786403"/>
                <a:gd name="connsiteY9" fmla="*/ 0 h 183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6403" h="183006">
                  <a:moveTo>
                    <a:pt x="0" y="0"/>
                  </a:moveTo>
                  <a:lnTo>
                    <a:pt x="692936" y="0"/>
                  </a:lnTo>
                  <a:lnTo>
                    <a:pt x="692936" y="397"/>
                  </a:lnTo>
                  <a:lnTo>
                    <a:pt x="694900" y="0"/>
                  </a:lnTo>
                  <a:cubicBezTo>
                    <a:pt x="745436" y="0"/>
                    <a:pt x="786403" y="40967"/>
                    <a:pt x="786403" y="91503"/>
                  </a:cubicBezTo>
                  <a:cubicBezTo>
                    <a:pt x="786403" y="142039"/>
                    <a:pt x="745436" y="183006"/>
                    <a:pt x="694900" y="183006"/>
                  </a:cubicBezTo>
                  <a:lnTo>
                    <a:pt x="692936" y="182610"/>
                  </a:lnTo>
                  <a:lnTo>
                    <a:pt x="692936" y="183006"/>
                  </a:lnTo>
                  <a:lnTo>
                    <a:pt x="0" y="1830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160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157243A-7DAC-4244-9A5D-59FA3AF3790B}"/>
                </a:ext>
              </a:extLst>
            </p:cNvPr>
            <p:cNvSpPr/>
            <p:nvPr/>
          </p:nvSpPr>
          <p:spPr>
            <a:xfrm>
              <a:off x="-1" y="1304902"/>
              <a:ext cx="733596" cy="182880"/>
            </a:xfrm>
            <a:custGeom>
              <a:avLst/>
              <a:gdLst>
                <a:gd name="connsiteX0" fmla="*/ 0 w 733596"/>
                <a:gd name="connsiteY0" fmla="*/ 0 h 182880"/>
                <a:gd name="connsiteX1" fmla="*/ 642156 w 733596"/>
                <a:gd name="connsiteY1" fmla="*/ 0 h 182880"/>
                <a:gd name="connsiteX2" fmla="*/ 733596 w 733596"/>
                <a:gd name="connsiteY2" fmla="*/ 91440 h 182880"/>
                <a:gd name="connsiteX3" fmla="*/ 642156 w 733596"/>
                <a:gd name="connsiteY3" fmla="*/ 182880 h 182880"/>
                <a:gd name="connsiteX4" fmla="*/ 0 w 733596"/>
                <a:gd name="connsiteY4" fmla="*/ 182880 h 182880"/>
                <a:gd name="connsiteX5" fmla="*/ 0 w 733596"/>
                <a:gd name="connsiteY5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3596" h="182880">
                  <a:moveTo>
                    <a:pt x="0" y="0"/>
                  </a:moveTo>
                  <a:lnTo>
                    <a:pt x="642156" y="0"/>
                  </a:lnTo>
                  <a:cubicBezTo>
                    <a:pt x="692657" y="0"/>
                    <a:pt x="733596" y="40939"/>
                    <a:pt x="733596" y="91440"/>
                  </a:cubicBezTo>
                  <a:cubicBezTo>
                    <a:pt x="733596" y="141941"/>
                    <a:pt x="692657" y="182880"/>
                    <a:pt x="642156" y="182880"/>
                  </a:cubicBezTo>
                  <a:lnTo>
                    <a:pt x="0" y="182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160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1B43125-5F2A-4430-912D-13E776DA3794}"/>
                </a:ext>
              </a:extLst>
            </p:cNvPr>
            <p:cNvSpPr/>
            <p:nvPr/>
          </p:nvSpPr>
          <p:spPr>
            <a:xfrm>
              <a:off x="0" y="1649603"/>
              <a:ext cx="550424" cy="183006"/>
            </a:xfrm>
            <a:custGeom>
              <a:avLst/>
              <a:gdLst>
                <a:gd name="connsiteX0" fmla="*/ 0 w 550424"/>
                <a:gd name="connsiteY0" fmla="*/ 0 h 183006"/>
                <a:gd name="connsiteX1" fmla="*/ 456956 w 550424"/>
                <a:gd name="connsiteY1" fmla="*/ 0 h 183006"/>
                <a:gd name="connsiteX2" fmla="*/ 456956 w 550424"/>
                <a:gd name="connsiteY2" fmla="*/ 397 h 183006"/>
                <a:gd name="connsiteX3" fmla="*/ 458921 w 550424"/>
                <a:gd name="connsiteY3" fmla="*/ 0 h 183006"/>
                <a:gd name="connsiteX4" fmla="*/ 550424 w 550424"/>
                <a:gd name="connsiteY4" fmla="*/ 91503 h 183006"/>
                <a:gd name="connsiteX5" fmla="*/ 458921 w 550424"/>
                <a:gd name="connsiteY5" fmla="*/ 183006 h 183006"/>
                <a:gd name="connsiteX6" fmla="*/ 456956 w 550424"/>
                <a:gd name="connsiteY6" fmla="*/ 182609 h 183006"/>
                <a:gd name="connsiteX7" fmla="*/ 456956 w 550424"/>
                <a:gd name="connsiteY7" fmla="*/ 183006 h 183006"/>
                <a:gd name="connsiteX8" fmla="*/ 0 w 550424"/>
                <a:gd name="connsiteY8" fmla="*/ 183006 h 183006"/>
                <a:gd name="connsiteX9" fmla="*/ 0 w 550424"/>
                <a:gd name="connsiteY9" fmla="*/ 0 h 183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424" h="183006">
                  <a:moveTo>
                    <a:pt x="0" y="0"/>
                  </a:moveTo>
                  <a:lnTo>
                    <a:pt x="456956" y="0"/>
                  </a:lnTo>
                  <a:lnTo>
                    <a:pt x="456956" y="397"/>
                  </a:lnTo>
                  <a:lnTo>
                    <a:pt x="458921" y="0"/>
                  </a:lnTo>
                  <a:cubicBezTo>
                    <a:pt x="509457" y="0"/>
                    <a:pt x="550424" y="40967"/>
                    <a:pt x="550424" y="91503"/>
                  </a:cubicBezTo>
                  <a:cubicBezTo>
                    <a:pt x="550424" y="142039"/>
                    <a:pt x="509457" y="183006"/>
                    <a:pt x="458921" y="183006"/>
                  </a:cubicBezTo>
                  <a:lnTo>
                    <a:pt x="456956" y="182609"/>
                  </a:lnTo>
                  <a:lnTo>
                    <a:pt x="456956" y="183006"/>
                  </a:lnTo>
                  <a:lnTo>
                    <a:pt x="0" y="1830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1600"/>
            </a:p>
          </p:txBody>
        </p:sp>
      </p:grpSp>
      <p:pic>
        <p:nvPicPr>
          <p:cNvPr id="82" name="Graphic 81">
            <a:extLst>
              <a:ext uri="{FF2B5EF4-FFF2-40B4-BE49-F238E27FC236}">
                <a16:creationId xmlns:a16="http://schemas.microsoft.com/office/drawing/2014/main" id="{201B25E1-AB0E-4EB5-A9AF-1983CB34E87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76299" y="6535995"/>
            <a:ext cx="1143000" cy="215900"/>
          </a:xfrm>
          <a:prstGeom prst="rect">
            <a:avLst/>
          </a:prstGeom>
        </p:spPr>
      </p:pic>
      <p:sp>
        <p:nvSpPr>
          <p:cNvPr id="31" name="SP Agenda Notice" hidden="1"/>
          <p:cNvSpPr>
            <a:spLocks noGrp="1"/>
          </p:cNvSpPr>
          <p:nvPr>
            <p:ph sz="quarter" idx="13" hasCustomPrompt="1"/>
          </p:nvPr>
        </p:nvSpPr>
        <p:spPr>
          <a:xfrm>
            <a:off x="12344400" y="48315"/>
            <a:ext cx="3103200" cy="0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800" b="0" i="0" baseline="0">
                <a:solidFill>
                  <a:schemeClr val="tx1"/>
                </a:solidFill>
              </a:defRPr>
            </a:lvl1pPr>
            <a:lvl2pPr marL="172641" marR="0" indent="-171450" algn="l" defTabSz="6845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800" baseline="0">
                <a:solidFill>
                  <a:schemeClr val="tx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0"/>
              <a:t>This is the </a:t>
            </a:r>
            <a:r>
              <a:rPr lang="en-US" noProof="0" err="1"/>
              <a:t>SlideProof</a:t>
            </a:r>
            <a:r>
              <a:rPr lang="en-US" noProof="0"/>
              <a:t> Agenda Layout</a:t>
            </a:r>
          </a:p>
          <a:p>
            <a:pPr lvl="0"/>
            <a:r>
              <a:rPr lang="en-US" noProof="0"/>
              <a:t>http://www.veodin.com/slideproof/manual/agenda/</a:t>
            </a:r>
          </a:p>
          <a:p>
            <a:pPr lvl="0"/>
            <a:r>
              <a:rPr lang="en-US" noProof="0"/>
              <a:t>Use the Selection Pane (Alt+F10) to make the hidden shapes of the Agenda visible. Make sure you group them again after editing and rename them with </a:t>
            </a:r>
            <a:r>
              <a:rPr lang="en-US" noProof="0" err="1"/>
              <a:t>SlideProof</a:t>
            </a:r>
            <a:r>
              <a:rPr lang="en-US" noProof="0"/>
              <a:t> &gt; Agenda &gt; Rename Agenda Groups</a:t>
            </a:r>
          </a:p>
          <a:p>
            <a:pPr lvl="0"/>
            <a:r>
              <a:rPr lang="en-US" noProof="0"/>
              <a:t>Expected group names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Section - Mandatory</a:t>
            </a:r>
          </a:p>
          <a:p>
            <a:pPr lvl="1"/>
            <a:r>
              <a:rPr lang="en-US" noProof="0"/>
              <a:t>SP Agenda Section Highlight - Highlight the current section</a:t>
            </a:r>
          </a:p>
          <a:p>
            <a:pPr lvl="1"/>
            <a:r>
              <a:rPr lang="en-US" noProof="0"/>
              <a:t>SP Agenda Subsection - Mandatory if showing subsections</a:t>
            </a:r>
          </a:p>
          <a:p>
            <a:pPr lvl="1"/>
            <a:r>
              <a:rPr lang="en-US" noProof="0"/>
              <a:t>SP Agenda Subsection Highlight - Highlight the current subsection</a:t>
            </a:r>
          </a:p>
          <a:p>
            <a:pPr lvl="0"/>
            <a:r>
              <a:rPr lang="en-US" noProof="0"/>
              <a:t>Any shapes or images inside the groups will appear on the agenda pages. This notice (SP Agenda Notice) will not appear on the agenda pages.</a:t>
            </a:r>
          </a:p>
          <a:p>
            <a:pPr lvl="0"/>
            <a:r>
              <a:rPr lang="en-US" noProof="0"/>
              <a:t>Valid text placeholders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Section number:</a:t>
            </a:r>
          </a:p>
          <a:p>
            <a:pPr lvl="1"/>
            <a:r>
              <a:rPr lang="en-US" noProof="0"/>
              <a:t>&lt;N&gt; for Arabic number 1, 2, 3</a:t>
            </a:r>
          </a:p>
          <a:p>
            <a:pPr lvl="1"/>
            <a:r>
              <a:rPr lang="en-US" noProof="0"/>
              <a:t>&lt;R&gt; for Roman numeral I, II, III</a:t>
            </a:r>
          </a:p>
          <a:p>
            <a:pPr lvl="1"/>
            <a:r>
              <a:rPr lang="en-US" noProof="0"/>
              <a:t>&lt;RL&gt; for lower-case Roman numeral </a:t>
            </a:r>
            <a:r>
              <a:rPr lang="en-US" noProof="0" err="1"/>
              <a:t>i</a:t>
            </a:r>
            <a:r>
              <a:rPr lang="en-US" noProof="0"/>
              <a:t>, ii, iii</a:t>
            </a:r>
          </a:p>
          <a:p>
            <a:pPr lvl="1"/>
            <a:r>
              <a:rPr lang="en-US" noProof="0"/>
              <a:t>&lt;A&gt; for alphabetic character A, B, C</a:t>
            </a:r>
          </a:p>
          <a:p>
            <a:pPr lvl="1"/>
            <a:r>
              <a:rPr lang="en-US" noProof="0"/>
              <a:t>&lt;AL&gt; for lower-case Alphabetic character</a:t>
            </a:r>
          </a:p>
          <a:p>
            <a:pPr lvl="1"/>
            <a:r>
              <a:rPr lang="en-US" noProof="0"/>
              <a:t>&lt;TEXT&gt;</a:t>
            </a:r>
          </a:p>
          <a:p>
            <a:pPr lvl="1"/>
            <a:r>
              <a:rPr lang="en-US" noProof="0"/>
              <a:t>&lt;RESPONSIBLE&gt;</a:t>
            </a:r>
          </a:p>
          <a:p>
            <a:pPr lvl="1"/>
            <a:r>
              <a:rPr lang="en-US" noProof="0"/>
              <a:t>&lt;TIMESLOT&gt;</a:t>
            </a:r>
          </a:p>
          <a:p>
            <a:pPr lvl="1"/>
            <a:r>
              <a:rPr lang="en-US" noProof="0"/>
              <a:t>&lt;DURATION&gt; for duration</a:t>
            </a:r>
          </a:p>
          <a:p>
            <a:pPr lvl="1"/>
            <a:r>
              <a:rPr lang="en-US" noProof="0"/>
              <a:t>&lt;P&gt; for page number</a:t>
            </a:r>
          </a:p>
          <a:p>
            <a:pPr lvl="0"/>
            <a:r>
              <a:rPr lang="en-US" noProof="0"/>
              <a:t>If you want the agenda to be vertically centered on each Agenda slide, rename this layout to: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Vertical</a:t>
            </a:r>
          </a:p>
        </p:txBody>
      </p:sp>
      <p:grpSp>
        <p:nvGrpSpPr>
          <p:cNvPr id="3" name="SP Agenda Section" hidden="1"/>
          <p:cNvGrpSpPr/>
          <p:nvPr userDrawn="1"/>
        </p:nvGrpSpPr>
        <p:grpSpPr>
          <a:xfrm>
            <a:off x="1969708" y="1566337"/>
            <a:ext cx="9687852" cy="369332"/>
            <a:chOff x="1797664" y="2085631"/>
            <a:chExt cx="8657274" cy="369332"/>
          </a:xfrm>
        </p:grpSpPr>
        <p:sp>
          <p:nvSpPr>
            <p:cNvPr id="20" name="Textbox" hidden="1"/>
            <p:cNvSpPr txBox="1">
              <a:spLocks/>
            </p:cNvSpPr>
            <p:nvPr userDrawn="1"/>
          </p:nvSpPr>
          <p:spPr>
            <a:xfrm>
              <a:off x="2267220" y="2085631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marL="285750" indent="-285750" defTabSz="9334267">
                <a:buClr>
                  <a:schemeClr val="accent1"/>
                </a:buClr>
                <a:buFont typeface="Arial" panose="020B0604020202020204" pitchFamily="34" charset="0"/>
                <a:buChar char="+"/>
                <a:tabLst>
                  <a:tab pos="9512062" algn="l"/>
                </a:tabLst>
              </a:pPr>
              <a:r>
                <a:rPr lang="en-US" sz="1800"/>
                <a:t>&lt;TEXT&gt;</a:t>
              </a:r>
            </a:p>
          </p:txBody>
        </p:sp>
        <p:sp>
          <p:nvSpPr>
            <p:cNvPr id="21" name="Textbox" hidden="1"/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800"/>
                <a:t>&lt;N&gt;</a:t>
              </a:r>
            </a:p>
          </p:txBody>
        </p:sp>
        <p:sp>
          <p:nvSpPr>
            <p:cNvPr id="22" name="Textbox" hidden="1"/>
            <p:cNvSpPr txBox="1">
              <a:spLocks/>
            </p:cNvSpPr>
            <p:nvPr userDrawn="1"/>
          </p:nvSpPr>
          <p:spPr>
            <a:xfrm>
              <a:off x="9817944" y="208563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800"/>
                <a:t>&lt;P&gt;</a:t>
              </a:r>
            </a:p>
          </p:txBody>
        </p:sp>
        <p:sp>
          <p:nvSpPr>
            <p:cNvPr id="24" name="Textbox" hidden="1"/>
            <p:cNvSpPr txBox="1">
              <a:spLocks/>
            </p:cNvSpPr>
            <p:nvPr userDrawn="1"/>
          </p:nvSpPr>
          <p:spPr>
            <a:xfrm>
              <a:off x="6977266" y="2085631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800"/>
                <a:t>&lt;TIMESLOT&gt;</a:t>
              </a:r>
            </a:p>
          </p:txBody>
        </p:sp>
        <p:sp>
          <p:nvSpPr>
            <p:cNvPr id="28" name="Textbox" hidden="1"/>
            <p:cNvSpPr txBox="1">
              <a:spLocks/>
            </p:cNvSpPr>
            <p:nvPr userDrawn="1"/>
          </p:nvSpPr>
          <p:spPr>
            <a:xfrm>
              <a:off x="5081388" y="2085631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800"/>
                <a:t>&lt;RESPONSIBLE&gt;</a:t>
              </a:r>
            </a:p>
          </p:txBody>
        </p:sp>
        <p:sp>
          <p:nvSpPr>
            <p:cNvPr id="29" name="Textbox" hidden="1"/>
            <p:cNvSpPr txBox="1">
              <a:spLocks/>
            </p:cNvSpPr>
            <p:nvPr userDrawn="1"/>
          </p:nvSpPr>
          <p:spPr>
            <a:xfrm>
              <a:off x="8458115" y="2085631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800"/>
                <a:t>&lt;DURATION&gt;</a:t>
              </a:r>
            </a:p>
          </p:txBody>
        </p:sp>
      </p:grpSp>
      <p:grpSp>
        <p:nvGrpSpPr>
          <p:cNvPr id="4" name="SP Agenda Section Highlight" hidden="1"/>
          <p:cNvGrpSpPr>
            <a:grpSpLocks/>
          </p:cNvGrpSpPr>
          <p:nvPr userDrawn="1"/>
        </p:nvGrpSpPr>
        <p:grpSpPr>
          <a:xfrm>
            <a:off x="1969707" y="2097669"/>
            <a:ext cx="9687851" cy="369332"/>
            <a:chOff x="1797664" y="2616963"/>
            <a:chExt cx="8657274" cy="369332"/>
          </a:xfrm>
          <a:noFill/>
        </p:grpSpPr>
        <p:sp>
          <p:nvSpPr>
            <p:cNvPr id="32" name="Textbox" hidden="1"/>
            <p:cNvSpPr txBox="1">
              <a:spLocks/>
            </p:cNvSpPr>
            <p:nvPr userDrawn="1"/>
          </p:nvSpPr>
          <p:spPr>
            <a:xfrm>
              <a:off x="2267220" y="2616963"/>
              <a:ext cx="3843347" cy="369332"/>
            </a:xfrm>
            <a:prstGeom prst="rect">
              <a:avLst/>
            </a:prstGeom>
            <a:grpFill/>
          </p:spPr>
          <p:txBody>
            <a:bodyPr wrap="square" rtlCol="0" anchor="ctr">
              <a:normAutofit/>
            </a:bodyPr>
            <a:lstStyle/>
            <a:p>
              <a:pPr marL="285750" indent="-285750" defTabSz="9334267">
                <a:buClr>
                  <a:schemeClr val="accent1"/>
                </a:buClr>
                <a:buFont typeface="Arial" panose="020B0604020202020204" pitchFamily="34" charset="0"/>
                <a:buChar char="+"/>
                <a:tabLst>
                  <a:tab pos="9512062" algn="l"/>
                </a:tabLst>
              </a:pPr>
              <a:r>
                <a:rPr lang="en-US" sz="1800" b="1"/>
                <a:t>&lt;TEXT&gt;</a:t>
              </a:r>
            </a:p>
          </p:txBody>
        </p:sp>
        <p:sp>
          <p:nvSpPr>
            <p:cNvPr id="33" name="Textbox" hidden="1"/>
            <p:cNvSpPr txBox="1">
              <a:spLocks/>
            </p:cNvSpPr>
            <p:nvPr userDrawn="1"/>
          </p:nvSpPr>
          <p:spPr>
            <a:xfrm>
              <a:off x="1797664" y="2616963"/>
              <a:ext cx="379556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800" b="1"/>
                <a:t>&lt;N&gt;</a:t>
              </a:r>
            </a:p>
          </p:txBody>
        </p:sp>
        <p:sp>
          <p:nvSpPr>
            <p:cNvPr id="34" name="Textbox" hidden="1"/>
            <p:cNvSpPr txBox="1">
              <a:spLocks/>
            </p:cNvSpPr>
            <p:nvPr userDrawn="1"/>
          </p:nvSpPr>
          <p:spPr>
            <a:xfrm>
              <a:off x="9817944" y="2616963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800" b="1"/>
                <a:t>&lt;P&gt;</a:t>
              </a:r>
            </a:p>
          </p:txBody>
        </p:sp>
        <p:sp>
          <p:nvSpPr>
            <p:cNvPr id="35" name="Textbox" hidden="1"/>
            <p:cNvSpPr txBox="1">
              <a:spLocks/>
            </p:cNvSpPr>
            <p:nvPr userDrawn="1"/>
          </p:nvSpPr>
          <p:spPr>
            <a:xfrm>
              <a:off x="6976061" y="2616963"/>
              <a:ext cx="1257061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800" b="1"/>
                <a:t>&lt;TIMESLOT&gt;</a:t>
              </a:r>
            </a:p>
          </p:txBody>
        </p:sp>
        <p:sp>
          <p:nvSpPr>
            <p:cNvPr id="36" name="Textbox" hidden="1"/>
            <p:cNvSpPr txBox="1">
              <a:spLocks/>
            </p:cNvSpPr>
            <p:nvPr userDrawn="1"/>
          </p:nvSpPr>
          <p:spPr>
            <a:xfrm>
              <a:off x="5072510" y="2616963"/>
              <a:ext cx="1388067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800" b="1"/>
                <a:t>&lt;RESPONSIBLE&gt;</a:t>
              </a:r>
            </a:p>
          </p:txBody>
        </p:sp>
        <p:sp>
          <p:nvSpPr>
            <p:cNvPr id="37" name="Textbox" hidden="1"/>
            <p:cNvSpPr txBox="1">
              <a:spLocks/>
            </p:cNvSpPr>
            <p:nvPr userDrawn="1"/>
          </p:nvSpPr>
          <p:spPr>
            <a:xfrm>
              <a:off x="8468205" y="2616963"/>
              <a:ext cx="684723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800" b="1"/>
                <a:t>&lt;DURATION&gt;</a:t>
              </a:r>
            </a:p>
          </p:txBody>
        </p:sp>
      </p:grpSp>
      <p:grpSp>
        <p:nvGrpSpPr>
          <p:cNvPr id="8" name="SP Agenda Subsection" hidden="1"/>
          <p:cNvGrpSpPr>
            <a:grpSpLocks/>
          </p:cNvGrpSpPr>
          <p:nvPr userDrawn="1"/>
        </p:nvGrpSpPr>
        <p:grpSpPr>
          <a:xfrm>
            <a:off x="2437849" y="2427296"/>
            <a:ext cx="9163984" cy="369332"/>
            <a:chOff x="2265804" y="3155687"/>
            <a:chExt cx="8189134" cy="369332"/>
          </a:xfrm>
        </p:grpSpPr>
        <p:sp>
          <p:nvSpPr>
            <p:cNvPr id="39" name="Textbox" hidden="1"/>
            <p:cNvSpPr txBox="1">
              <a:spLocks/>
            </p:cNvSpPr>
            <p:nvPr userDrawn="1"/>
          </p:nvSpPr>
          <p:spPr>
            <a:xfrm>
              <a:off x="2744123" y="3155687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marL="285750" indent="-285750" defTabSz="9334267">
                <a:buClrTx/>
                <a:buFont typeface="Arial" panose="020B0604020202020204" pitchFamily="34" charset="0"/>
                <a:buChar char="•"/>
                <a:tabLst>
                  <a:tab pos="9512062" algn="l"/>
                </a:tabLst>
              </a:pPr>
              <a:r>
                <a:rPr lang="en-US" sz="1600"/>
                <a:t>&lt;TEXT&gt;</a:t>
              </a:r>
            </a:p>
          </p:txBody>
        </p:sp>
        <p:sp>
          <p:nvSpPr>
            <p:cNvPr id="40" name="Textbox" hidden="1"/>
            <p:cNvSpPr txBox="1">
              <a:spLocks/>
            </p:cNvSpPr>
            <p:nvPr userDrawn="1"/>
          </p:nvSpPr>
          <p:spPr>
            <a:xfrm>
              <a:off x="2265804" y="3155687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600"/>
                <a:t>&lt;N&gt;</a:t>
              </a:r>
            </a:p>
          </p:txBody>
        </p:sp>
        <p:sp>
          <p:nvSpPr>
            <p:cNvPr id="41" name="Textbox" hidden="1"/>
            <p:cNvSpPr txBox="1">
              <a:spLocks/>
            </p:cNvSpPr>
            <p:nvPr userDrawn="1"/>
          </p:nvSpPr>
          <p:spPr>
            <a:xfrm>
              <a:off x="9817944" y="3155687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600"/>
                <a:t>&lt;P&gt;</a:t>
              </a:r>
            </a:p>
          </p:txBody>
        </p:sp>
        <p:sp>
          <p:nvSpPr>
            <p:cNvPr id="42" name="Textbox" hidden="1"/>
            <p:cNvSpPr txBox="1">
              <a:spLocks/>
            </p:cNvSpPr>
            <p:nvPr userDrawn="1"/>
          </p:nvSpPr>
          <p:spPr>
            <a:xfrm>
              <a:off x="7026505" y="3155687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600"/>
                <a:t>&lt;TIMESLOT&gt;</a:t>
              </a:r>
            </a:p>
          </p:txBody>
        </p:sp>
        <p:sp>
          <p:nvSpPr>
            <p:cNvPr id="43" name="Textbox" hidden="1"/>
            <p:cNvSpPr txBox="1">
              <a:spLocks/>
            </p:cNvSpPr>
            <p:nvPr userDrawn="1"/>
          </p:nvSpPr>
          <p:spPr>
            <a:xfrm>
              <a:off x="5124151" y="3155687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600"/>
                <a:t>&lt;RESPONSIBLE&gt;</a:t>
              </a:r>
            </a:p>
          </p:txBody>
        </p:sp>
        <p:sp>
          <p:nvSpPr>
            <p:cNvPr id="44" name="Textbox" hidden="1"/>
            <p:cNvSpPr txBox="1">
              <a:spLocks/>
            </p:cNvSpPr>
            <p:nvPr userDrawn="1"/>
          </p:nvSpPr>
          <p:spPr>
            <a:xfrm>
              <a:off x="8508554" y="3155687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600"/>
                <a:t>&lt;DURATION&gt;</a:t>
              </a:r>
            </a:p>
          </p:txBody>
        </p:sp>
      </p:grpSp>
      <p:grpSp>
        <p:nvGrpSpPr>
          <p:cNvPr id="9" name="SP Agenda Subsection Highlight" hidden="1"/>
          <p:cNvGrpSpPr>
            <a:grpSpLocks/>
          </p:cNvGrpSpPr>
          <p:nvPr userDrawn="1"/>
        </p:nvGrpSpPr>
        <p:grpSpPr>
          <a:xfrm>
            <a:off x="2437847" y="2783817"/>
            <a:ext cx="9163983" cy="369332"/>
            <a:chOff x="2265804" y="3694411"/>
            <a:chExt cx="8189134" cy="369332"/>
          </a:xfrm>
          <a:noFill/>
        </p:grpSpPr>
        <p:sp>
          <p:nvSpPr>
            <p:cNvPr id="46" name="Textbox" hidden="1"/>
            <p:cNvSpPr txBox="1">
              <a:spLocks/>
            </p:cNvSpPr>
            <p:nvPr userDrawn="1"/>
          </p:nvSpPr>
          <p:spPr>
            <a:xfrm>
              <a:off x="2744123" y="3694411"/>
              <a:ext cx="3366444" cy="369332"/>
            </a:xfrm>
            <a:prstGeom prst="rect">
              <a:avLst/>
            </a:prstGeom>
            <a:grpFill/>
          </p:spPr>
          <p:txBody>
            <a:bodyPr wrap="square" rtlCol="0" anchor="ctr">
              <a:normAutofit/>
            </a:bodyPr>
            <a:lstStyle/>
            <a:p>
              <a:pPr marL="285750" indent="-285750" defTabSz="9334267">
                <a:buClrTx/>
                <a:buFont typeface="Arial" panose="020B0604020202020204" pitchFamily="34" charset="0"/>
                <a:buChar char="•"/>
                <a:tabLst>
                  <a:tab pos="9512062" algn="l"/>
                </a:tabLst>
              </a:pPr>
              <a:r>
                <a:rPr lang="en-US" sz="1600" b="1"/>
                <a:t>&lt;TEXT&gt;</a:t>
              </a:r>
            </a:p>
          </p:txBody>
        </p:sp>
        <p:sp>
          <p:nvSpPr>
            <p:cNvPr id="47" name="Textbox" hidden="1"/>
            <p:cNvSpPr txBox="1">
              <a:spLocks/>
            </p:cNvSpPr>
            <p:nvPr userDrawn="1"/>
          </p:nvSpPr>
          <p:spPr>
            <a:xfrm>
              <a:off x="2265804" y="3694411"/>
              <a:ext cx="379556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600" b="1"/>
                <a:t>&lt;N&gt;</a:t>
              </a:r>
            </a:p>
          </p:txBody>
        </p:sp>
        <p:sp>
          <p:nvSpPr>
            <p:cNvPr id="48" name="Textbox" hidden="1"/>
            <p:cNvSpPr txBox="1">
              <a:spLocks/>
            </p:cNvSpPr>
            <p:nvPr userDrawn="1"/>
          </p:nvSpPr>
          <p:spPr>
            <a:xfrm>
              <a:off x="9817944" y="3694411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600" b="1"/>
                <a:t>&lt;P&gt;</a:t>
              </a:r>
            </a:p>
          </p:txBody>
        </p:sp>
        <p:sp>
          <p:nvSpPr>
            <p:cNvPr id="49" name="Textbox" hidden="1"/>
            <p:cNvSpPr txBox="1">
              <a:spLocks/>
            </p:cNvSpPr>
            <p:nvPr userDrawn="1"/>
          </p:nvSpPr>
          <p:spPr>
            <a:xfrm>
              <a:off x="7026504" y="3694411"/>
              <a:ext cx="1257061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600" b="1"/>
                <a:t>&lt;TIMESLOT&gt;</a:t>
              </a:r>
            </a:p>
          </p:txBody>
        </p:sp>
        <p:sp>
          <p:nvSpPr>
            <p:cNvPr id="50" name="Textbox" hidden="1"/>
            <p:cNvSpPr txBox="1">
              <a:spLocks/>
            </p:cNvSpPr>
            <p:nvPr userDrawn="1"/>
          </p:nvSpPr>
          <p:spPr>
            <a:xfrm>
              <a:off x="5134235" y="3694411"/>
              <a:ext cx="1388067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600" b="1"/>
                <a:t>&lt;RESPONSIBLE&gt;</a:t>
              </a:r>
            </a:p>
          </p:txBody>
        </p:sp>
        <p:sp>
          <p:nvSpPr>
            <p:cNvPr id="51" name="Textbox" hidden="1"/>
            <p:cNvSpPr txBox="1">
              <a:spLocks/>
            </p:cNvSpPr>
            <p:nvPr userDrawn="1"/>
          </p:nvSpPr>
          <p:spPr>
            <a:xfrm>
              <a:off x="8508551" y="3694411"/>
              <a:ext cx="684723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600" b="1"/>
                <a:t>&lt;DURATION&gt;</a:t>
              </a:r>
            </a:p>
          </p:txBody>
        </p:sp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id="{3F6B5101-F0DA-4DEA-9130-F26443CAEBFB}"/>
              </a:ext>
            </a:extLst>
          </p:cNvPr>
          <p:cNvSpPr>
            <a:spLocks noGrp="1"/>
          </p:cNvSpPr>
          <p:nvPr userDrawn="1">
            <p:ph type="title" sz="quarter" idx="14" hasCustomPrompt="1"/>
          </p:nvPr>
        </p:nvSpPr>
        <p:spPr>
          <a:xfrm>
            <a:off x="1973995" y="861658"/>
            <a:ext cx="9163983" cy="557611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95346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232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P Agenda Notice" hidden="1"/>
          <p:cNvSpPr>
            <a:spLocks noGrp="1"/>
          </p:cNvSpPr>
          <p:nvPr>
            <p:ph sz="quarter" idx="13" hasCustomPrompt="1"/>
          </p:nvPr>
        </p:nvSpPr>
        <p:spPr>
          <a:xfrm>
            <a:off x="12344400" y="48315"/>
            <a:ext cx="3103200" cy="0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800" b="0" i="0" baseline="0">
                <a:solidFill>
                  <a:schemeClr val="tx1"/>
                </a:solidFill>
              </a:defRPr>
            </a:lvl1pPr>
            <a:lvl2pPr marL="172641" marR="0" indent="-171450" algn="l" defTabSz="6845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800" baseline="0">
                <a:solidFill>
                  <a:schemeClr val="tx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0"/>
              <a:t>This is the SlideProof Agenda Layout</a:t>
            </a:r>
          </a:p>
          <a:p>
            <a:pPr lvl="0"/>
            <a:r>
              <a:rPr lang="en-US" noProof="0"/>
              <a:t>http://www.veodin.com/slideproof/manual/agenda/</a:t>
            </a:r>
          </a:p>
          <a:p>
            <a:pPr lvl="0"/>
            <a:r>
              <a:rPr lang="en-US" noProof="0"/>
              <a:t>Use the Selection Pane (Alt+F10) to make the hidden shapes of the Agenda visible. Make sure you group them again after editing and rename them with SlideProof &gt; Agenda &gt; Rename Agenda Groups</a:t>
            </a:r>
          </a:p>
          <a:p>
            <a:pPr lvl="0"/>
            <a:r>
              <a:rPr lang="en-US" noProof="0"/>
              <a:t>Expected group names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Section - Mandatory</a:t>
            </a:r>
          </a:p>
          <a:p>
            <a:pPr lvl="1"/>
            <a:r>
              <a:rPr lang="en-US" noProof="0"/>
              <a:t>SP Agenda Section Highlight - Highlight the current section</a:t>
            </a:r>
          </a:p>
          <a:p>
            <a:pPr lvl="1"/>
            <a:r>
              <a:rPr lang="en-US" noProof="0"/>
              <a:t>SP Agenda Subsection - Mandatory if showing subsections</a:t>
            </a:r>
          </a:p>
          <a:p>
            <a:pPr lvl="1"/>
            <a:r>
              <a:rPr lang="en-US" noProof="0"/>
              <a:t>SP Agenda Subsection Highlight - Highlight the current subsection</a:t>
            </a:r>
          </a:p>
          <a:p>
            <a:pPr lvl="0"/>
            <a:r>
              <a:rPr lang="en-US" noProof="0"/>
              <a:t>Any shapes or images inside the groups will appear on the agenda pages. This notice (SP Agenda Notice) will not appear on the agenda pages.</a:t>
            </a:r>
          </a:p>
          <a:p>
            <a:pPr lvl="0"/>
            <a:r>
              <a:rPr lang="en-US" noProof="0"/>
              <a:t>Valid text placeholders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Section number:</a:t>
            </a:r>
          </a:p>
          <a:p>
            <a:pPr lvl="1"/>
            <a:r>
              <a:rPr lang="en-US" noProof="0"/>
              <a:t>&lt;N&gt; for Arabic number 1, 2, 3</a:t>
            </a:r>
          </a:p>
          <a:p>
            <a:pPr lvl="1"/>
            <a:r>
              <a:rPr lang="en-US" noProof="0"/>
              <a:t>&lt;R&gt; for Roman numeral I, II, III</a:t>
            </a:r>
          </a:p>
          <a:p>
            <a:pPr lvl="1"/>
            <a:r>
              <a:rPr lang="en-US" noProof="0"/>
              <a:t>&lt;RL&gt; for lower-case Roman numeral </a:t>
            </a:r>
            <a:r>
              <a:rPr lang="en-US" noProof="0" err="1"/>
              <a:t>i</a:t>
            </a:r>
            <a:r>
              <a:rPr lang="en-US" noProof="0"/>
              <a:t>, ii, iii</a:t>
            </a:r>
          </a:p>
          <a:p>
            <a:pPr lvl="1"/>
            <a:r>
              <a:rPr lang="en-US" noProof="0"/>
              <a:t>&lt;A&gt; for alphabetic character A, B, C</a:t>
            </a:r>
          </a:p>
          <a:p>
            <a:pPr lvl="1"/>
            <a:r>
              <a:rPr lang="en-US" noProof="0"/>
              <a:t>&lt;AL&gt; for lower-case Alphabetic character</a:t>
            </a:r>
          </a:p>
          <a:p>
            <a:pPr lvl="1"/>
            <a:r>
              <a:rPr lang="en-US" noProof="0"/>
              <a:t>&lt;TEXT&gt;</a:t>
            </a:r>
          </a:p>
          <a:p>
            <a:pPr lvl="1"/>
            <a:r>
              <a:rPr lang="en-US" noProof="0"/>
              <a:t>&lt;RESPONSIBLE&gt;</a:t>
            </a:r>
          </a:p>
          <a:p>
            <a:pPr lvl="1"/>
            <a:r>
              <a:rPr lang="en-US" noProof="0"/>
              <a:t>&lt;TIMESLOT&gt;</a:t>
            </a:r>
          </a:p>
          <a:p>
            <a:pPr lvl="1"/>
            <a:r>
              <a:rPr lang="en-US" noProof="0"/>
              <a:t>&lt;DURATION&gt; for duration</a:t>
            </a:r>
          </a:p>
          <a:p>
            <a:pPr lvl="1"/>
            <a:r>
              <a:rPr lang="en-US" noProof="0"/>
              <a:t>&lt;P&gt; for page number</a:t>
            </a:r>
          </a:p>
          <a:p>
            <a:pPr lvl="0"/>
            <a:r>
              <a:rPr lang="en-US" noProof="0"/>
              <a:t>If you want the agenda to be vertically centered on each Agenda slide, rename this layout to: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Vertical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00995-10B9-4A6A-A2A1-D8A31142B41D}"/>
              </a:ext>
            </a:extLst>
          </p:cNvPr>
          <p:cNvSpPr/>
          <p:nvPr userDrawn="1"/>
        </p:nvSpPr>
        <p:spPr bwMode="gray">
          <a:xfrm>
            <a:off x="353568" y="0"/>
            <a:ext cx="11484864" cy="68580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9C9D346-85EB-40B2-8A2B-19DB2A92DB2A}"/>
              </a:ext>
            </a:extLst>
          </p:cNvPr>
          <p:cNvGrpSpPr/>
          <p:nvPr userDrawn="1"/>
        </p:nvGrpSpPr>
        <p:grpSpPr>
          <a:xfrm>
            <a:off x="-1" y="260324"/>
            <a:ext cx="1250388" cy="1575820"/>
            <a:chOff x="-1" y="260324"/>
            <a:chExt cx="1250388" cy="1575820"/>
          </a:xfrm>
          <a:solidFill>
            <a:schemeClr val="accent1"/>
          </a:solid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EC268BA-C08A-4C38-97B6-E94209031785}"/>
                </a:ext>
              </a:extLst>
            </p:cNvPr>
            <p:cNvGrpSpPr/>
            <p:nvPr/>
          </p:nvGrpSpPr>
          <p:grpSpPr>
            <a:xfrm>
              <a:off x="686264" y="1652391"/>
              <a:ext cx="564123" cy="183753"/>
              <a:chOff x="876236" y="5534957"/>
              <a:chExt cx="1674271" cy="545364"/>
            </a:xfrm>
            <a:grpFill/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C0A5C8E-81CB-414E-A1C6-77485EDBFC17}"/>
                  </a:ext>
                </a:extLst>
              </p:cNvPr>
              <p:cNvSpPr/>
              <p:nvPr/>
            </p:nvSpPr>
            <p:spPr>
              <a:xfrm>
                <a:off x="1154393" y="5534957"/>
                <a:ext cx="1117582" cy="5453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0A73BE3A-3964-409D-9E42-4EB69AD5953D}"/>
                  </a:ext>
                </a:extLst>
              </p:cNvPr>
              <p:cNvSpPr/>
              <p:nvPr/>
            </p:nvSpPr>
            <p:spPr>
              <a:xfrm>
                <a:off x="2005143" y="5534957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9A92D2EB-3DBC-490E-9DE6-A92EF29FE7E2}"/>
                  </a:ext>
                </a:extLst>
              </p:cNvPr>
              <p:cNvSpPr/>
              <p:nvPr/>
            </p:nvSpPr>
            <p:spPr>
              <a:xfrm>
                <a:off x="876236" y="5534957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153A842-B929-48CB-AC66-68DD2D7ED4D2}"/>
                </a:ext>
              </a:extLst>
            </p:cNvPr>
            <p:cNvGrpSpPr/>
            <p:nvPr/>
          </p:nvGrpSpPr>
          <p:grpSpPr>
            <a:xfrm>
              <a:off x="864211" y="1304375"/>
              <a:ext cx="386176" cy="183753"/>
              <a:chOff x="1404367" y="4502072"/>
              <a:chExt cx="1146140" cy="545364"/>
            </a:xfrm>
            <a:grpFill/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3A6D6D3-9DC7-41F4-AC58-52BDA1658FE3}"/>
                  </a:ext>
                </a:extLst>
              </p:cNvPr>
              <p:cNvSpPr/>
              <p:nvPr/>
            </p:nvSpPr>
            <p:spPr>
              <a:xfrm>
                <a:off x="1682197" y="4502072"/>
                <a:ext cx="589775" cy="5453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C7A9326-EAFC-4BAF-BD47-91FF55716EED}"/>
                  </a:ext>
                </a:extLst>
              </p:cNvPr>
              <p:cNvSpPr/>
              <p:nvPr/>
            </p:nvSpPr>
            <p:spPr>
              <a:xfrm>
                <a:off x="2005143" y="4502072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6675D94-1BEA-4F59-867F-291905A75405}"/>
                  </a:ext>
                </a:extLst>
              </p:cNvPr>
              <p:cNvSpPr/>
              <p:nvPr/>
            </p:nvSpPr>
            <p:spPr>
              <a:xfrm>
                <a:off x="1404367" y="4502072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C137B59-F0EB-480E-952E-51A98CA99A32}"/>
                </a:ext>
              </a:extLst>
            </p:cNvPr>
            <p:cNvGrpSpPr/>
            <p:nvPr/>
          </p:nvGrpSpPr>
          <p:grpSpPr>
            <a:xfrm>
              <a:off x="917753" y="956358"/>
              <a:ext cx="332634" cy="183753"/>
              <a:chOff x="1560101" y="3469185"/>
              <a:chExt cx="987231" cy="545364"/>
            </a:xfrm>
            <a:grpFill/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DAD1D9C-8748-4EC9-AD40-477548367950}"/>
                  </a:ext>
                </a:extLst>
              </p:cNvPr>
              <p:cNvSpPr/>
              <p:nvPr/>
            </p:nvSpPr>
            <p:spPr>
              <a:xfrm>
                <a:off x="1560101" y="3469185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F2B152B-EE67-4339-A086-F1E97AAEF670}"/>
                  </a:ext>
                </a:extLst>
              </p:cNvPr>
              <p:cNvSpPr/>
              <p:nvPr/>
            </p:nvSpPr>
            <p:spPr>
              <a:xfrm>
                <a:off x="1825936" y="3469185"/>
                <a:ext cx="446037" cy="5453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D80C8650-55C9-4ED2-B40D-671610C2D69F}"/>
                  </a:ext>
                </a:extLst>
              </p:cNvPr>
              <p:cNvSpPr/>
              <p:nvPr/>
            </p:nvSpPr>
            <p:spPr>
              <a:xfrm>
                <a:off x="2001968" y="3469185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F016A28-1188-4CF9-A204-346551675888}"/>
                </a:ext>
              </a:extLst>
            </p:cNvPr>
            <p:cNvGrpSpPr/>
            <p:nvPr/>
          </p:nvGrpSpPr>
          <p:grpSpPr>
            <a:xfrm>
              <a:off x="868078" y="608341"/>
              <a:ext cx="382309" cy="183753"/>
              <a:chOff x="1415887" y="2436300"/>
              <a:chExt cx="1134663" cy="545364"/>
            </a:xfrm>
            <a:grpFill/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F0BBD90-3BB0-4D0C-B89D-7E109C4092D2}"/>
                  </a:ext>
                </a:extLst>
              </p:cNvPr>
              <p:cNvSpPr/>
              <p:nvPr/>
            </p:nvSpPr>
            <p:spPr>
              <a:xfrm>
                <a:off x="2005186" y="2436300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3D9233E7-53E5-4B79-82EA-2FE7639DA27D}"/>
                  </a:ext>
                </a:extLst>
              </p:cNvPr>
              <p:cNvSpPr/>
              <p:nvPr/>
            </p:nvSpPr>
            <p:spPr>
              <a:xfrm>
                <a:off x="1415887" y="2436300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68CFD81-83EF-41DD-B6FB-6828FFB099DC}"/>
                  </a:ext>
                </a:extLst>
              </p:cNvPr>
              <p:cNvSpPr/>
              <p:nvPr/>
            </p:nvSpPr>
            <p:spPr>
              <a:xfrm>
                <a:off x="1682240" y="2436300"/>
                <a:ext cx="589731" cy="5453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872365B-E981-4D60-893C-E24687F967AA}"/>
                </a:ext>
              </a:extLst>
            </p:cNvPr>
            <p:cNvGrpSpPr/>
            <p:nvPr/>
          </p:nvGrpSpPr>
          <p:grpSpPr>
            <a:xfrm>
              <a:off x="693506" y="260324"/>
              <a:ext cx="556881" cy="183753"/>
              <a:chOff x="898206" y="1403413"/>
              <a:chExt cx="1652778" cy="545364"/>
            </a:xfrm>
            <a:grpFill/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4BD07C3-2F57-48F4-B516-D42D36912922}"/>
                  </a:ext>
                </a:extLst>
              </p:cNvPr>
              <p:cNvSpPr/>
              <p:nvPr/>
            </p:nvSpPr>
            <p:spPr>
              <a:xfrm>
                <a:off x="2005620" y="1403413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3F796E19-36EC-4E6A-8CAE-97721033032D}"/>
                  </a:ext>
                </a:extLst>
              </p:cNvPr>
              <p:cNvSpPr/>
              <p:nvPr/>
            </p:nvSpPr>
            <p:spPr>
              <a:xfrm>
                <a:off x="898206" y="1403413"/>
                <a:ext cx="545364" cy="5453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E142AC5-EE61-4F8A-9941-60615E682C21}"/>
                  </a:ext>
                </a:extLst>
              </p:cNvPr>
              <p:cNvSpPr/>
              <p:nvPr/>
            </p:nvSpPr>
            <p:spPr>
              <a:xfrm>
                <a:off x="1164538" y="1403413"/>
                <a:ext cx="1117581" cy="5453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US" sz="1600"/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43EB0B0-5EC9-43DD-A335-A8A5722F2E8C}"/>
                </a:ext>
              </a:extLst>
            </p:cNvPr>
            <p:cNvSpPr/>
            <p:nvPr/>
          </p:nvSpPr>
          <p:spPr>
            <a:xfrm>
              <a:off x="0" y="260324"/>
              <a:ext cx="550424" cy="183006"/>
            </a:xfrm>
            <a:custGeom>
              <a:avLst/>
              <a:gdLst>
                <a:gd name="connsiteX0" fmla="*/ 0 w 550424"/>
                <a:gd name="connsiteY0" fmla="*/ 0 h 183006"/>
                <a:gd name="connsiteX1" fmla="*/ 456956 w 550424"/>
                <a:gd name="connsiteY1" fmla="*/ 0 h 183006"/>
                <a:gd name="connsiteX2" fmla="*/ 456956 w 550424"/>
                <a:gd name="connsiteY2" fmla="*/ 397 h 183006"/>
                <a:gd name="connsiteX3" fmla="*/ 458921 w 550424"/>
                <a:gd name="connsiteY3" fmla="*/ 0 h 183006"/>
                <a:gd name="connsiteX4" fmla="*/ 550424 w 550424"/>
                <a:gd name="connsiteY4" fmla="*/ 91503 h 183006"/>
                <a:gd name="connsiteX5" fmla="*/ 458921 w 550424"/>
                <a:gd name="connsiteY5" fmla="*/ 183006 h 183006"/>
                <a:gd name="connsiteX6" fmla="*/ 456956 w 550424"/>
                <a:gd name="connsiteY6" fmla="*/ 182609 h 183006"/>
                <a:gd name="connsiteX7" fmla="*/ 456956 w 550424"/>
                <a:gd name="connsiteY7" fmla="*/ 183006 h 183006"/>
                <a:gd name="connsiteX8" fmla="*/ 0 w 550424"/>
                <a:gd name="connsiteY8" fmla="*/ 183006 h 183006"/>
                <a:gd name="connsiteX9" fmla="*/ 0 w 550424"/>
                <a:gd name="connsiteY9" fmla="*/ 0 h 183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424" h="183006">
                  <a:moveTo>
                    <a:pt x="0" y="0"/>
                  </a:moveTo>
                  <a:lnTo>
                    <a:pt x="456956" y="0"/>
                  </a:lnTo>
                  <a:lnTo>
                    <a:pt x="456956" y="397"/>
                  </a:lnTo>
                  <a:lnTo>
                    <a:pt x="458921" y="0"/>
                  </a:lnTo>
                  <a:cubicBezTo>
                    <a:pt x="509457" y="0"/>
                    <a:pt x="550424" y="40967"/>
                    <a:pt x="550424" y="91503"/>
                  </a:cubicBezTo>
                  <a:cubicBezTo>
                    <a:pt x="550424" y="142039"/>
                    <a:pt x="509457" y="183006"/>
                    <a:pt x="458921" y="183006"/>
                  </a:cubicBezTo>
                  <a:lnTo>
                    <a:pt x="456956" y="182609"/>
                  </a:lnTo>
                  <a:lnTo>
                    <a:pt x="456956" y="183006"/>
                  </a:lnTo>
                  <a:lnTo>
                    <a:pt x="0" y="1830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16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AE73A40-5122-4D00-814E-72F7502483D0}"/>
                </a:ext>
              </a:extLst>
            </p:cNvPr>
            <p:cNvSpPr/>
            <p:nvPr/>
          </p:nvSpPr>
          <p:spPr>
            <a:xfrm>
              <a:off x="-1" y="608341"/>
              <a:ext cx="733596" cy="182880"/>
            </a:xfrm>
            <a:custGeom>
              <a:avLst/>
              <a:gdLst>
                <a:gd name="connsiteX0" fmla="*/ 0 w 733596"/>
                <a:gd name="connsiteY0" fmla="*/ 0 h 182880"/>
                <a:gd name="connsiteX1" fmla="*/ 642156 w 733596"/>
                <a:gd name="connsiteY1" fmla="*/ 0 h 182880"/>
                <a:gd name="connsiteX2" fmla="*/ 733596 w 733596"/>
                <a:gd name="connsiteY2" fmla="*/ 91440 h 182880"/>
                <a:gd name="connsiteX3" fmla="*/ 642156 w 733596"/>
                <a:gd name="connsiteY3" fmla="*/ 182880 h 182880"/>
                <a:gd name="connsiteX4" fmla="*/ 0 w 733596"/>
                <a:gd name="connsiteY4" fmla="*/ 182880 h 182880"/>
                <a:gd name="connsiteX5" fmla="*/ 0 w 733596"/>
                <a:gd name="connsiteY5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3596" h="182880">
                  <a:moveTo>
                    <a:pt x="0" y="0"/>
                  </a:moveTo>
                  <a:lnTo>
                    <a:pt x="642156" y="0"/>
                  </a:lnTo>
                  <a:cubicBezTo>
                    <a:pt x="692657" y="0"/>
                    <a:pt x="733596" y="40939"/>
                    <a:pt x="733596" y="91440"/>
                  </a:cubicBezTo>
                  <a:cubicBezTo>
                    <a:pt x="733596" y="141941"/>
                    <a:pt x="692657" y="182880"/>
                    <a:pt x="642156" y="182880"/>
                  </a:cubicBezTo>
                  <a:lnTo>
                    <a:pt x="0" y="182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16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178B33C-2AF6-478C-94A2-893456F15E89}"/>
                </a:ext>
              </a:extLst>
            </p:cNvPr>
            <p:cNvSpPr/>
            <p:nvPr/>
          </p:nvSpPr>
          <p:spPr>
            <a:xfrm>
              <a:off x="0" y="952508"/>
              <a:ext cx="786403" cy="183006"/>
            </a:xfrm>
            <a:custGeom>
              <a:avLst/>
              <a:gdLst>
                <a:gd name="connsiteX0" fmla="*/ 0 w 786403"/>
                <a:gd name="connsiteY0" fmla="*/ 0 h 183006"/>
                <a:gd name="connsiteX1" fmla="*/ 692936 w 786403"/>
                <a:gd name="connsiteY1" fmla="*/ 0 h 183006"/>
                <a:gd name="connsiteX2" fmla="*/ 692936 w 786403"/>
                <a:gd name="connsiteY2" fmla="*/ 397 h 183006"/>
                <a:gd name="connsiteX3" fmla="*/ 694900 w 786403"/>
                <a:gd name="connsiteY3" fmla="*/ 0 h 183006"/>
                <a:gd name="connsiteX4" fmla="*/ 786403 w 786403"/>
                <a:gd name="connsiteY4" fmla="*/ 91503 h 183006"/>
                <a:gd name="connsiteX5" fmla="*/ 694900 w 786403"/>
                <a:gd name="connsiteY5" fmla="*/ 183006 h 183006"/>
                <a:gd name="connsiteX6" fmla="*/ 692936 w 786403"/>
                <a:gd name="connsiteY6" fmla="*/ 182610 h 183006"/>
                <a:gd name="connsiteX7" fmla="*/ 692936 w 786403"/>
                <a:gd name="connsiteY7" fmla="*/ 183006 h 183006"/>
                <a:gd name="connsiteX8" fmla="*/ 0 w 786403"/>
                <a:gd name="connsiteY8" fmla="*/ 183006 h 183006"/>
                <a:gd name="connsiteX9" fmla="*/ 0 w 786403"/>
                <a:gd name="connsiteY9" fmla="*/ 0 h 183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6403" h="183006">
                  <a:moveTo>
                    <a:pt x="0" y="0"/>
                  </a:moveTo>
                  <a:lnTo>
                    <a:pt x="692936" y="0"/>
                  </a:lnTo>
                  <a:lnTo>
                    <a:pt x="692936" y="397"/>
                  </a:lnTo>
                  <a:lnTo>
                    <a:pt x="694900" y="0"/>
                  </a:lnTo>
                  <a:cubicBezTo>
                    <a:pt x="745436" y="0"/>
                    <a:pt x="786403" y="40967"/>
                    <a:pt x="786403" y="91503"/>
                  </a:cubicBezTo>
                  <a:cubicBezTo>
                    <a:pt x="786403" y="142039"/>
                    <a:pt x="745436" y="183006"/>
                    <a:pt x="694900" y="183006"/>
                  </a:cubicBezTo>
                  <a:lnTo>
                    <a:pt x="692936" y="182610"/>
                  </a:lnTo>
                  <a:lnTo>
                    <a:pt x="692936" y="183006"/>
                  </a:lnTo>
                  <a:lnTo>
                    <a:pt x="0" y="1830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16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79D8600-BF22-41AD-AF89-75D968F92C72}"/>
                </a:ext>
              </a:extLst>
            </p:cNvPr>
            <p:cNvSpPr/>
            <p:nvPr/>
          </p:nvSpPr>
          <p:spPr>
            <a:xfrm>
              <a:off x="-1" y="1304902"/>
              <a:ext cx="733596" cy="182880"/>
            </a:xfrm>
            <a:custGeom>
              <a:avLst/>
              <a:gdLst>
                <a:gd name="connsiteX0" fmla="*/ 0 w 733596"/>
                <a:gd name="connsiteY0" fmla="*/ 0 h 182880"/>
                <a:gd name="connsiteX1" fmla="*/ 642156 w 733596"/>
                <a:gd name="connsiteY1" fmla="*/ 0 h 182880"/>
                <a:gd name="connsiteX2" fmla="*/ 733596 w 733596"/>
                <a:gd name="connsiteY2" fmla="*/ 91440 h 182880"/>
                <a:gd name="connsiteX3" fmla="*/ 642156 w 733596"/>
                <a:gd name="connsiteY3" fmla="*/ 182880 h 182880"/>
                <a:gd name="connsiteX4" fmla="*/ 0 w 733596"/>
                <a:gd name="connsiteY4" fmla="*/ 182880 h 182880"/>
                <a:gd name="connsiteX5" fmla="*/ 0 w 733596"/>
                <a:gd name="connsiteY5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3596" h="182880">
                  <a:moveTo>
                    <a:pt x="0" y="0"/>
                  </a:moveTo>
                  <a:lnTo>
                    <a:pt x="642156" y="0"/>
                  </a:lnTo>
                  <a:cubicBezTo>
                    <a:pt x="692657" y="0"/>
                    <a:pt x="733596" y="40939"/>
                    <a:pt x="733596" y="91440"/>
                  </a:cubicBezTo>
                  <a:cubicBezTo>
                    <a:pt x="733596" y="141941"/>
                    <a:pt x="692657" y="182880"/>
                    <a:pt x="642156" y="182880"/>
                  </a:cubicBezTo>
                  <a:lnTo>
                    <a:pt x="0" y="182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16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D59CC96-A48C-4AC4-AE70-D24AB2FB8D16}"/>
                </a:ext>
              </a:extLst>
            </p:cNvPr>
            <p:cNvSpPr/>
            <p:nvPr/>
          </p:nvSpPr>
          <p:spPr>
            <a:xfrm>
              <a:off x="0" y="1649603"/>
              <a:ext cx="550424" cy="183006"/>
            </a:xfrm>
            <a:custGeom>
              <a:avLst/>
              <a:gdLst>
                <a:gd name="connsiteX0" fmla="*/ 0 w 550424"/>
                <a:gd name="connsiteY0" fmla="*/ 0 h 183006"/>
                <a:gd name="connsiteX1" fmla="*/ 456956 w 550424"/>
                <a:gd name="connsiteY1" fmla="*/ 0 h 183006"/>
                <a:gd name="connsiteX2" fmla="*/ 456956 w 550424"/>
                <a:gd name="connsiteY2" fmla="*/ 397 h 183006"/>
                <a:gd name="connsiteX3" fmla="*/ 458921 w 550424"/>
                <a:gd name="connsiteY3" fmla="*/ 0 h 183006"/>
                <a:gd name="connsiteX4" fmla="*/ 550424 w 550424"/>
                <a:gd name="connsiteY4" fmla="*/ 91503 h 183006"/>
                <a:gd name="connsiteX5" fmla="*/ 458921 w 550424"/>
                <a:gd name="connsiteY5" fmla="*/ 183006 h 183006"/>
                <a:gd name="connsiteX6" fmla="*/ 456956 w 550424"/>
                <a:gd name="connsiteY6" fmla="*/ 182609 h 183006"/>
                <a:gd name="connsiteX7" fmla="*/ 456956 w 550424"/>
                <a:gd name="connsiteY7" fmla="*/ 183006 h 183006"/>
                <a:gd name="connsiteX8" fmla="*/ 0 w 550424"/>
                <a:gd name="connsiteY8" fmla="*/ 183006 h 183006"/>
                <a:gd name="connsiteX9" fmla="*/ 0 w 550424"/>
                <a:gd name="connsiteY9" fmla="*/ 0 h 183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424" h="183006">
                  <a:moveTo>
                    <a:pt x="0" y="0"/>
                  </a:moveTo>
                  <a:lnTo>
                    <a:pt x="456956" y="0"/>
                  </a:lnTo>
                  <a:lnTo>
                    <a:pt x="456956" y="397"/>
                  </a:lnTo>
                  <a:lnTo>
                    <a:pt x="458921" y="0"/>
                  </a:lnTo>
                  <a:cubicBezTo>
                    <a:pt x="509457" y="0"/>
                    <a:pt x="550424" y="40967"/>
                    <a:pt x="550424" y="91503"/>
                  </a:cubicBezTo>
                  <a:cubicBezTo>
                    <a:pt x="550424" y="142039"/>
                    <a:pt x="509457" y="183006"/>
                    <a:pt x="458921" y="183006"/>
                  </a:cubicBezTo>
                  <a:lnTo>
                    <a:pt x="456956" y="182609"/>
                  </a:lnTo>
                  <a:lnTo>
                    <a:pt x="456956" y="183006"/>
                  </a:lnTo>
                  <a:lnTo>
                    <a:pt x="0" y="1830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1600"/>
            </a:p>
          </p:txBody>
        </p:sp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935AE6DF-F5B6-4C49-9F72-CF1C806119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376299" y="6535995"/>
            <a:ext cx="1143000" cy="215900"/>
          </a:xfrm>
          <a:prstGeom prst="rect">
            <a:avLst/>
          </a:prstGeom>
        </p:spPr>
      </p:pic>
      <p:sp>
        <p:nvSpPr>
          <p:cNvPr id="88" name="Title 1">
            <a:extLst>
              <a:ext uri="{FF2B5EF4-FFF2-40B4-BE49-F238E27FC236}">
                <a16:creationId xmlns:a16="http://schemas.microsoft.com/office/drawing/2014/main" id="{D6B9EAB4-6E88-49E6-A646-370B36253FD6}"/>
              </a:ext>
            </a:extLst>
          </p:cNvPr>
          <p:cNvSpPr>
            <a:spLocks noGrp="1"/>
          </p:cNvSpPr>
          <p:nvPr>
            <p:ph type="title" sz="quarter" idx="14" hasCustomPrompt="1"/>
          </p:nvPr>
        </p:nvSpPr>
        <p:spPr>
          <a:xfrm>
            <a:off x="1973995" y="861658"/>
            <a:ext cx="9163983" cy="557611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grpSp>
        <p:nvGrpSpPr>
          <p:cNvPr id="131" name="SP Agenda Section" hidden="1">
            <a:extLst>
              <a:ext uri="{FF2B5EF4-FFF2-40B4-BE49-F238E27FC236}">
                <a16:creationId xmlns:a16="http://schemas.microsoft.com/office/drawing/2014/main" id="{21AB9CC0-C368-4852-9236-7A04591F0217}"/>
              </a:ext>
            </a:extLst>
          </p:cNvPr>
          <p:cNvGrpSpPr/>
          <p:nvPr userDrawn="1"/>
        </p:nvGrpSpPr>
        <p:grpSpPr>
          <a:xfrm>
            <a:off x="1969708" y="1566337"/>
            <a:ext cx="9687852" cy="369332"/>
            <a:chOff x="1797664" y="2085631"/>
            <a:chExt cx="8657274" cy="369332"/>
          </a:xfrm>
        </p:grpSpPr>
        <p:sp>
          <p:nvSpPr>
            <p:cNvPr id="132" name="Textbox" hidden="1">
              <a:extLst>
                <a:ext uri="{FF2B5EF4-FFF2-40B4-BE49-F238E27FC236}">
                  <a16:creationId xmlns:a16="http://schemas.microsoft.com/office/drawing/2014/main" id="{3AB182DB-D8C0-4F05-B8C9-681A6EC8A82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267220" y="2085631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marL="285750" indent="-285750" defTabSz="9334267">
                <a:buClr>
                  <a:schemeClr val="accent1"/>
                </a:buClr>
                <a:buFont typeface="Arial" panose="020B0604020202020204" pitchFamily="34" charset="0"/>
                <a:buChar char="+"/>
                <a:tabLst>
                  <a:tab pos="9512062" algn="l"/>
                </a:tabLst>
              </a:pPr>
              <a:r>
                <a:rPr lang="en-US" sz="1800"/>
                <a:t>&lt;TEXT&gt;</a:t>
              </a:r>
            </a:p>
          </p:txBody>
        </p:sp>
        <p:sp>
          <p:nvSpPr>
            <p:cNvPr id="133" name="Textbox" hidden="1">
              <a:extLst>
                <a:ext uri="{FF2B5EF4-FFF2-40B4-BE49-F238E27FC236}">
                  <a16:creationId xmlns:a16="http://schemas.microsoft.com/office/drawing/2014/main" id="{1F506675-9953-420C-89AA-C48CBADE5AD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800"/>
                <a:t>&lt;N&gt;</a:t>
              </a:r>
            </a:p>
          </p:txBody>
        </p:sp>
        <p:sp>
          <p:nvSpPr>
            <p:cNvPr id="134" name="Textbox" hidden="1">
              <a:extLst>
                <a:ext uri="{FF2B5EF4-FFF2-40B4-BE49-F238E27FC236}">
                  <a16:creationId xmlns:a16="http://schemas.microsoft.com/office/drawing/2014/main" id="{D7797BBE-CC80-4DBD-8171-2402556AAA7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9817944" y="208563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800"/>
                <a:t>&lt;P&gt;</a:t>
              </a:r>
            </a:p>
          </p:txBody>
        </p:sp>
        <p:sp>
          <p:nvSpPr>
            <p:cNvPr id="135" name="Textbox" hidden="1">
              <a:extLst>
                <a:ext uri="{FF2B5EF4-FFF2-40B4-BE49-F238E27FC236}">
                  <a16:creationId xmlns:a16="http://schemas.microsoft.com/office/drawing/2014/main" id="{C0C0C783-AD38-40F8-99C4-2E90BDEEFE3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77266" y="2085631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800"/>
                <a:t>&lt;TIMESLOT&gt;</a:t>
              </a:r>
            </a:p>
          </p:txBody>
        </p:sp>
        <p:sp>
          <p:nvSpPr>
            <p:cNvPr id="136" name="Textbox" hidden="1">
              <a:extLst>
                <a:ext uri="{FF2B5EF4-FFF2-40B4-BE49-F238E27FC236}">
                  <a16:creationId xmlns:a16="http://schemas.microsoft.com/office/drawing/2014/main" id="{272C9E9E-6641-4422-93BE-737BE02E753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081388" y="2085631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800"/>
                <a:t>&lt;RESPONSIBLE&gt;</a:t>
              </a:r>
            </a:p>
          </p:txBody>
        </p:sp>
        <p:sp>
          <p:nvSpPr>
            <p:cNvPr id="137" name="Textbox" hidden="1">
              <a:extLst>
                <a:ext uri="{FF2B5EF4-FFF2-40B4-BE49-F238E27FC236}">
                  <a16:creationId xmlns:a16="http://schemas.microsoft.com/office/drawing/2014/main" id="{89D1EE13-FE88-4A51-9BBF-320DFE84878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458115" y="2085631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800"/>
                <a:t>&lt;DURATION&gt;</a:t>
              </a:r>
            </a:p>
          </p:txBody>
        </p:sp>
      </p:grpSp>
      <p:grpSp>
        <p:nvGrpSpPr>
          <p:cNvPr id="138" name="SP Agenda Section Highlight" hidden="1">
            <a:extLst>
              <a:ext uri="{FF2B5EF4-FFF2-40B4-BE49-F238E27FC236}">
                <a16:creationId xmlns:a16="http://schemas.microsoft.com/office/drawing/2014/main" id="{4F5D7C69-1EDC-456E-86E7-4B93FE001C11}"/>
              </a:ext>
            </a:extLst>
          </p:cNvPr>
          <p:cNvGrpSpPr>
            <a:grpSpLocks/>
          </p:cNvGrpSpPr>
          <p:nvPr userDrawn="1"/>
        </p:nvGrpSpPr>
        <p:grpSpPr>
          <a:xfrm>
            <a:off x="1969707" y="2097669"/>
            <a:ext cx="9687851" cy="369332"/>
            <a:chOff x="1797664" y="2616963"/>
            <a:chExt cx="8657274" cy="369332"/>
          </a:xfrm>
          <a:noFill/>
        </p:grpSpPr>
        <p:sp>
          <p:nvSpPr>
            <p:cNvPr id="139" name="Textbox" hidden="1">
              <a:extLst>
                <a:ext uri="{FF2B5EF4-FFF2-40B4-BE49-F238E27FC236}">
                  <a16:creationId xmlns:a16="http://schemas.microsoft.com/office/drawing/2014/main" id="{4F0651FC-CCAE-4CA5-A306-3D32FEDE000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267220" y="2616963"/>
              <a:ext cx="3843347" cy="369332"/>
            </a:xfrm>
            <a:prstGeom prst="rect">
              <a:avLst/>
            </a:prstGeom>
            <a:grpFill/>
          </p:spPr>
          <p:txBody>
            <a:bodyPr wrap="square" rtlCol="0" anchor="ctr">
              <a:normAutofit/>
            </a:bodyPr>
            <a:lstStyle/>
            <a:p>
              <a:pPr marL="285750" indent="-285750" defTabSz="9334267">
                <a:buClr>
                  <a:schemeClr val="accent1"/>
                </a:buClr>
                <a:buFont typeface="Arial" panose="020B0604020202020204" pitchFamily="34" charset="0"/>
                <a:buChar char="+"/>
                <a:tabLst>
                  <a:tab pos="9512062" algn="l"/>
                </a:tabLst>
              </a:pPr>
              <a:r>
                <a:rPr lang="en-US" sz="1800" b="1"/>
                <a:t>&lt;TEXT&gt;</a:t>
              </a:r>
            </a:p>
          </p:txBody>
        </p:sp>
        <p:sp>
          <p:nvSpPr>
            <p:cNvPr id="140" name="Textbox" hidden="1">
              <a:extLst>
                <a:ext uri="{FF2B5EF4-FFF2-40B4-BE49-F238E27FC236}">
                  <a16:creationId xmlns:a16="http://schemas.microsoft.com/office/drawing/2014/main" id="{2BECDC34-551C-4469-8214-32EF54DCFAD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616963"/>
              <a:ext cx="379556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800" b="1"/>
                <a:t>&lt;N&gt;</a:t>
              </a:r>
            </a:p>
          </p:txBody>
        </p:sp>
        <p:sp>
          <p:nvSpPr>
            <p:cNvPr id="141" name="Textbox" hidden="1">
              <a:extLst>
                <a:ext uri="{FF2B5EF4-FFF2-40B4-BE49-F238E27FC236}">
                  <a16:creationId xmlns:a16="http://schemas.microsoft.com/office/drawing/2014/main" id="{5410C8DF-1809-4F92-9F49-4AC74B1A548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9817944" y="2616963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800" b="1"/>
                <a:t>&lt;P&gt;</a:t>
              </a:r>
            </a:p>
          </p:txBody>
        </p:sp>
        <p:sp>
          <p:nvSpPr>
            <p:cNvPr id="142" name="Textbox" hidden="1">
              <a:extLst>
                <a:ext uri="{FF2B5EF4-FFF2-40B4-BE49-F238E27FC236}">
                  <a16:creationId xmlns:a16="http://schemas.microsoft.com/office/drawing/2014/main" id="{6431383D-2892-4E73-8488-8D1B40D006E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76061" y="2616963"/>
              <a:ext cx="1257061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800" b="1"/>
                <a:t>&lt;TIMESLOT&gt;</a:t>
              </a:r>
            </a:p>
          </p:txBody>
        </p:sp>
        <p:sp>
          <p:nvSpPr>
            <p:cNvPr id="143" name="Textbox" hidden="1">
              <a:extLst>
                <a:ext uri="{FF2B5EF4-FFF2-40B4-BE49-F238E27FC236}">
                  <a16:creationId xmlns:a16="http://schemas.microsoft.com/office/drawing/2014/main" id="{B69DE84F-D505-4E24-9398-1FC53DCE647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072510" y="2616963"/>
              <a:ext cx="1388067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800" b="1"/>
                <a:t>&lt;RESPONSIBLE&gt;</a:t>
              </a:r>
            </a:p>
          </p:txBody>
        </p:sp>
        <p:sp>
          <p:nvSpPr>
            <p:cNvPr id="144" name="Textbox" hidden="1">
              <a:extLst>
                <a:ext uri="{FF2B5EF4-FFF2-40B4-BE49-F238E27FC236}">
                  <a16:creationId xmlns:a16="http://schemas.microsoft.com/office/drawing/2014/main" id="{D44178F6-90C8-4BE0-89E1-80FF5554FC4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468205" y="2616963"/>
              <a:ext cx="684723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800" b="1"/>
                <a:t>&lt;DURATION&gt;</a:t>
              </a:r>
            </a:p>
          </p:txBody>
        </p:sp>
      </p:grpSp>
      <p:grpSp>
        <p:nvGrpSpPr>
          <p:cNvPr id="145" name="SP Agenda Subsection" hidden="1">
            <a:extLst>
              <a:ext uri="{FF2B5EF4-FFF2-40B4-BE49-F238E27FC236}">
                <a16:creationId xmlns:a16="http://schemas.microsoft.com/office/drawing/2014/main" id="{8C75163C-59E1-444D-9DEA-A211F316EF35}"/>
              </a:ext>
            </a:extLst>
          </p:cNvPr>
          <p:cNvGrpSpPr>
            <a:grpSpLocks/>
          </p:cNvGrpSpPr>
          <p:nvPr userDrawn="1"/>
        </p:nvGrpSpPr>
        <p:grpSpPr>
          <a:xfrm>
            <a:off x="2437849" y="2427296"/>
            <a:ext cx="9163984" cy="369332"/>
            <a:chOff x="2265804" y="3155687"/>
            <a:chExt cx="8189134" cy="369332"/>
          </a:xfrm>
        </p:grpSpPr>
        <p:sp>
          <p:nvSpPr>
            <p:cNvPr id="146" name="Textbox" hidden="1">
              <a:extLst>
                <a:ext uri="{FF2B5EF4-FFF2-40B4-BE49-F238E27FC236}">
                  <a16:creationId xmlns:a16="http://schemas.microsoft.com/office/drawing/2014/main" id="{5435EDBE-4B46-479E-A3EE-8BE2AEAA56A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744123" y="3155687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marL="285750" indent="-285750" defTabSz="9334267">
                <a:buClrTx/>
                <a:buFont typeface="Arial" panose="020B0604020202020204" pitchFamily="34" charset="0"/>
                <a:buChar char="•"/>
                <a:tabLst>
                  <a:tab pos="9512062" algn="l"/>
                </a:tabLst>
              </a:pPr>
              <a:r>
                <a:rPr lang="en-US" sz="1600"/>
                <a:t>&lt;TEXT&gt;</a:t>
              </a:r>
            </a:p>
          </p:txBody>
        </p:sp>
        <p:sp>
          <p:nvSpPr>
            <p:cNvPr id="147" name="Textbox" hidden="1">
              <a:extLst>
                <a:ext uri="{FF2B5EF4-FFF2-40B4-BE49-F238E27FC236}">
                  <a16:creationId xmlns:a16="http://schemas.microsoft.com/office/drawing/2014/main" id="{250997A5-3479-4B8B-95FE-94C2315C044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265804" y="3155687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600"/>
                <a:t>&lt;N&gt;</a:t>
              </a:r>
            </a:p>
          </p:txBody>
        </p:sp>
        <p:sp>
          <p:nvSpPr>
            <p:cNvPr id="148" name="Textbox" hidden="1">
              <a:extLst>
                <a:ext uri="{FF2B5EF4-FFF2-40B4-BE49-F238E27FC236}">
                  <a16:creationId xmlns:a16="http://schemas.microsoft.com/office/drawing/2014/main" id="{107FC083-CF43-4321-BD28-41171A6B15B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9817944" y="3155687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600"/>
                <a:t>&lt;P&gt;</a:t>
              </a:r>
            </a:p>
          </p:txBody>
        </p:sp>
        <p:sp>
          <p:nvSpPr>
            <p:cNvPr id="149" name="Textbox" hidden="1">
              <a:extLst>
                <a:ext uri="{FF2B5EF4-FFF2-40B4-BE49-F238E27FC236}">
                  <a16:creationId xmlns:a16="http://schemas.microsoft.com/office/drawing/2014/main" id="{231F4168-70DA-47DC-B87F-8463217646E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026505" y="3155687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600"/>
                <a:t>&lt;TIMESLOT&gt;</a:t>
              </a:r>
            </a:p>
          </p:txBody>
        </p:sp>
        <p:sp>
          <p:nvSpPr>
            <p:cNvPr id="150" name="Textbox" hidden="1">
              <a:extLst>
                <a:ext uri="{FF2B5EF4-FFF2-40B4-BE49-F238E27FC236}">
                  <a16:creationId xmlns:a16="http://schemas.microsoft.com/office/drawing/2014/main" id="{17FB603F-741C-48A6-8DEA-F7491E96E98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124151" y="3155687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600"/>
                <a:t>&lt;RESPONSIBLE&gt;</a:t>
              </a:r>
            </a:p>
          </p:txBody>
        </p:sp>
        <p:sp>
          <p:nvSpPr>
            <p:cNvPr id="151" name="Textbox" hidden="1">
              <a:extLst>
                <a:ext uri="{FF2B5EF4-FFF2-40B4-BE49-F238E27FC236}">
                  <a16:creationId xmlns:a16="http://schemas.microsoft.com/office/drawing/2014/main" id="{F731F62F-12E6-4CED-B13E-9E9F2551B2B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08554" y="3155687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600"/>
                <a:t>&lt;DURATION&gt;</a:t>
              </a:r>
            </a:p>
          </p:txBody>
        </p:sp>
      </p:grpSp>
      <p:grpSp>
        <p:nvGrpSpPr>
          <p:cNvPr id="152" name="SP Agenda Subsection Highlight" hidden="1">
            <a:extLst>
              <a:ext uri="{FF2B5EF4-FFF2-40B4-BE49-F238E27FC236}">
                <a16:creationId xmlns:a16="http://schemas.microsoft.com/office/drawing/2014/main" id="{D7F81F7A-5B11-43C7-967D-8D403A43E417}"/>
              </a:ext>
            </a:extLst>
          </p:cNvPr>
          <p:cNvGrpSpPr>
            <a:grpSpLocks/>
          </p:cNvGrpSpPr>
          <p:nvPr userDrawn="1"/>
        </p:nvGrpSpPr>
        <p:grpSpPr>
          <a:xfrm>
            <a:off x="2437847" y="2783817"/>
            <a:ext cx="9163983" cy="369332"/>
            <a:chOff x="2265804" y="3694411"/>
            <a:chExt cx="8189134" cy="369332"/>
          </a:xfrm>
          <a:noFill/>
        </p:grpSpPr>
        <p:sp>
          <p:nvSpPr>
            <p:cNvPr id="153" name="Textbox" hidden="1">
              <a:extLst>
                <a:ext uri="{FF2B5EF4-FFF2-40B4-BE49-F238E27FC236}">
                  <a16:creationId xmlns:a16="http://schemas.microsoft.com/office/drawing/2014/main" id="{BF297698-0EFA-4C5B-B190-460E5A56A5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744123" y="3694411"/>
              <a:ext cx="3366444" cy="369332"/>
            </a:xfrm>
            <a:prstGeom prst="rect">
              <a:avLst/>
            </a:prstGeom>
            <a:grpFill/>
          </p:spPr>
          <p:txBody>
            <a:bodyPr wrap="square" rtlCol="0" anchor="ctr">
              <a:normAutofit/>
            </a:bodyPr>
            <a:lstStyle/>
            <a:p>
              <a:pPr marL="285750" indent="-285750" defTabSz="9334267">
                <a:buClrTx/>
                <a:buFont typeface="Arial" panose="020B0604020202020204" pitchFamily="34" charset="0"/>
                <a:buChar char="•"/>
                <a:tabLst>
                  <a:tab pos="9512062" algn="l"/>
                </a:tabLst>
              </a:pPr>
              <a:r>
                <a:rPr lang="en-US" sz="1600" b="1"/>
                <a:t>&lt;TEXT&gt;</a:t>
              </a:r>
            </a:p>
          </p:txBody>
        </p:sp>
        <p:sp>
          <p:nvSpPr>
            <p:cNvPr id="154" name="Textbox" hidden="1">
              <a:extLst>
                <a:ext uri="{FF2B5EF4-FFF2-40B4-BE49-F238E27FC236}">
                  <a16:creationId xmlns:a16="http://schemas.microsoft.com/office/drawing/2014/main" id="{7E145D72-54FC-4BAA-8426-B9D43E99C8E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265804" y="3694411"/>
              <a:ext cx="379556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600" b="1"/>
                <a:t>&lt;N&gt;</a:t>
              </a:r>
            </a:p>
          </p:txBody>
        </p:sp>
        <p:sp>
          <p:nvSpPr>
            <p:cNvPr id="155" name="Textbox" hidden="1">
              <a:extLst>
                <a:ext uri="{FF2B5EF4-FFF2-40B4-BE49-F238E27FC236}">
                  <a16:creationId xmlns:a16="http://schemas.microsoft.com/office/drawing/2014/main" id="{905200E7-7D6E-4141-93B5-341DFE3E1A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9817944" y="3694411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600" b="1"/>
                <a:t>&lt;P&gt;</a:t>
              </a:r>
            </a:p>
          </p:txBody>
        </p:sp>
        <p:sp>
          <p:nvSpPr>
            <p:cNvPr id="156" name="Textbox" hidden="1">
              <a:extLst>
                <a:ext uri="{FF2B5EF4-FFF2-40B4-BE49-F238E27FC236}">
                  <a16:creationId xmlns:a16="http://schemas.microsoft.com/office/drawing/2014/main" id="{88E53779-D335-4E6B-B08E-61D09E0B416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026504" y="3694411"/>
              <a:ext cx="1257061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600" b="1"/>
                <a:t>&lt;TIMESLOT&gt;</a:t>
              </a:r>
            </a:p>
          </p:txBody>
        </p:sp>
        <p:sp>
          <p:nvSpPr>
            <p:cNvPr id="157" name="Textbox" hidden="1">
              <a:extLst>
                <a:ext uri="{FF2B5EF4-FFF2-40B4-BE49-F238E27FC236}">
                  <a16:creationId xmlns:a16="http://schemas.microsoft.com/office/drawing/2014/main" id="{5658D305-2858-403B-AE34-055F6D3B3D0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134235" y="3694411"/>
              <a:ext cx="1388067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600" b="1"/>
                <a:t>&lt;RESPONSIBLE&gt;</a:t>
              </a:r>
            </a:p>
          </p:txBody>
        </p:sp>
        <p:sp>
          <p:nvSpPr>
            <p:cNvPr id="158" name="Textbox" hidden="1">
              <a:extLst>
                <a:ext uri="{FF2B5EF4-FFF2-40B4-BE49-F238E27FC236}">
                  <a16:creationId xmlns:a16="http://schemas.microsoft.com/office/drawing/2014/main" id="{BB8F9753-FA9F-470A-922A-19B7C7E8EDF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08551" y="3694411"/>
              <a:ext cx="684723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600" b="1"/>
                <a:t>&lt;DURATION&gt;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349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C4D0E5-9A1A-6FA5-CF5E-64CBF33DD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424F"/>
                </a:solidFill>
                <a:latin typeface="+mn-lt"/>
              </a:defRPr>
            </a:lvl1pPr>
          </a:lstStyle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D9840E-5CB4-7424-CF0A-F05802E32B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42" y="591313"/>
            <a:ext cx="1000958" cy="376035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08EDAF5-E0CA-3AB1-7EFA-EFB434CCF892}"/>
              </a:ext>
            </a:extLst>
          </p:cNvPr>
          <p:cNvSpPr txBox="1">
            <a:spLocks/>
          </p:cNvSpPr>
          <p:nvPr userDrawn="1"/>
        </p:nvSpPr>
        <p:spPr>
          <a:xfrm>
            <a:off x="523042" y="414206"/>
            <a:ext cx="91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31BCA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567395-D615-47F2-9153-257BD6645D83}" type="slidenum">
              <a:rPr lang="en-GB" smtClean="0">
                <a:solidFill>
                  <a:srgbClr val="31BCAF"/>
                </a:solidFill>
              </a:rPr>
              <a:pPr/>
              <a:t>‹#›</a:t>
            </a:fld>
            <a:endParaRPr lang="en-GB" dirty="0">
              <a:solidFill>
                <a:srgbClr val="31BC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334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Testimon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E721CF9-F280-78C9-C0D4-B046589C88DB}"/>
              </a:ext>
            </a:extLst>
          </p:cNvPr>
          <p:cNvSpPr/>
          <p:nvPr userDrawn="1"/>
        </p:nvSpPr>
        <p:spPr>
          <a:xfrm>
            <a:off x="6073140" y="-1"/>
            <a:ext cx="45719" cy="68580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096FF4-5F7E-D83B-25FD-15446F4D303C}"/>
              </a:ext>
            </a:extLst>
          </p:cNvPr>
          <p:cNvSpPr/>
          <p:nvPr userDrawn="1"/>
        </p:nvSpPr>
        <p:spPr>
          <a:xfrm rot="5400000">
            <a:off x="9109709" y="464130"/>
            <a:ext cx="45719" cy="61188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EC171C-913E-0F7E-7907-8636FFD078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042" y="6054667"/>
            <a:ext cx="1000958" cy="376035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734A410-243A-AE5E-1FFF-8F1EC9F35311}"/>
              </a:ext>
            </a:extLst>
          </p:cNvPr>
          <p:cNvSpPr txBox="1">
            <a:spLocks/>
          </p:cNvSpPr>
          <p:nvPr userDrawn="1"/>
        </p:nvSpPr>
        <p:spPr>
          <a:xfrm>
            <a:off x="523042" y="414206"/>
            <a:ext cx="91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31BCA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567395-D615-47F2-9153-257BD6645D83}" type="slidenum">
              <a:rPr lang="en-GB" smtClean="0">
                <a:solidFill>
                  <a:srgbClr val="31BCAF"/>
                </a:solidFill>
              </a:rPr>
              <a:pPr/>
              <a:t>‹#›</a:t>
            </a:fld>
            <a:endParaRPr lang="en-GB" dirty="0">
              <a:solidFill>
                <a:srgbClr val="31BCAF"/>
              </a:solidFill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D94BCB3-F0E5-1491-8928-8F257F4177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36836" y="2846053"/>
            <a:ext cx="4225925" cy="445377"/>
          </a:xfrm>
        </p:spPr>
        <p:txBody>
          <a:bodyPr>
            <a:normAutofit/>
          </a:bodyPr>
          <a:lstStyle>
            <a:lvl1pPr marL="0" indent="0" algn="r">
              <a:buNone/>
              <a:defRPr sz="1400" b="1">
                <a:solidFill>
                  <a:srgbClr val="31BCAF"/>
                </a:solidFill>
              </a:defRPr>
            </a:lvl1pPr>
          </a:lstStyle>
          <a:p>
            <a:pPr lvl="0"/>
            <a:r>
              <a:rPr lang="en-GB" dirty="0"/>
              <a:t>- Name, Title, Location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98FAE952-FFF7-1D50-17F6-E33E3C1A6D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36836" y="6248489"/>
            <a:ext cx="4225925" cy="445377"/>
          </a:xfrm>
        </p:spPr>
        <p:txBody>
          <a:bodyPr>
            <a:normAutofit/>
          </a:bodyPr>
          <a:lstStyle>
            <a:lvl1pPr marL="0" indent="0" algn="r">
              <a:buNone/>
              <a:defRPr sz="1400" b="1">
                <a:solidFill>
                  <a:srgbClr val="00BF46"/>
                </a:solidFill>
              </a:defRPr>
            </a:lvl1pPr>
          </a:lstStyle>
          <a:p>
            <a:pPr lvl="0"/>
            <a:r>
              <a:rPr lang="en-GB" dirty="0"/>
              <a:t>- Name, Title, Location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245B3F4-E8AB-2C9E-70F4-99E4C1C8F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42" y="1011972"/>
            <a:ext cx="5139581" cy="434436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000">
                <a:solidFill>
                  <a:srgbClr val="0090CE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76A663AF-9DCD-BDA5-2E85-80E3EC2953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4814" y="5514340"/>
            <a:ext cx="4225925" cy="445377"/>
          </a:xfrm>
        </p:spPr>
        <p:txBody>
          <a:bodyPr>
            <a:normAutofit/>
          </a:bodyPr>
          <a:lstStyle>
            <a:lvl1pPr marL="0" indent="0" algn="r">
              <a:buNone/>
              <a:defRPr sz="1400" b="1">
                <a:solidFill>
                  <a:srgbClr val="0090CE"/>
                </a:solidFill>
              </a:defRPr>
            </a:lvl1pPr>
          </a:lstStyle>
          <a:p>
            <a:pPr lvl="0"/>
            <a:r>
              <a:rPr lang="en-GB" dirty="0"/>
              <a:t>- Name, Title, Location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6F704208-C4A2-A1AB-8D08-6CABCC537A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24024" y="414206"/>
            <a:ext cx="5138737" cy="228563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31BCAF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187504DC-439B-A332-D1CA-8A02C195E6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24024" y="3840667"/>
            <a:ext cx="5138737" cy="228563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BF46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7832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stimon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0A1F6-DAF8-155E-EFD5-7151D2C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42" y="1212983"/>
            <a:ext cx="5139581" cy="421127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000">
                <a:solidFill>
                  <a:srgbClr val="0090CE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721CF9-F280-78C9-C0D4-B046589C88DB}"/>
              </a:ext>
            </a:extLst>
          </p:cNvPr>
          <p:cNvSpPr/>
          <p:nvPr userDrawn="1"/>
        </p:nvSpPr>
        <p:spPr>
          <a:xfrm>
            <a:off x="6073140" y="-1"/>
            <a:ext cx="45719" cy="68580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EC171C-913E-0F7E-7907-8636FFD078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042" y="6054667"/>
            <a:ext cx="1000958" cy="376035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8A50E21-D3F3-364C-6D9D-933EA065484E}"/>
              </a:ext>
            </a:extLst>
          </p:cNvPr>
          <p:cNvSpPr txBox="1">
            <a:spLocks/>
          </p:cNvSpPr>
          <p:nvPr userDrawn="1"/>
        </p:nvSpPr>
        <p:spPr>
          <a:xfrm>
            <a:off x="523042" y="414206"/>
            <a:ext cx="91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31BCA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567395-D615-47F2-9153-257BD6645D83}" type="slidenum">
              <a:rPr lang="en-GB" smtClean="0">
                <a:solidFill>
                  <a:srgbClr val="31BCAF"/>
                </a:solidFill>
              </a:rPr>
              <a:pPr/>
              <a:t>‹#›</a:t>
            </a:fld>
            <a:endParaRPr lang="en-GB" dirty="0">
              <a:solidFill>
                <a:srgbClr val="31BCAF"/>
              </a:solidFill>
            </a:endParaRPr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377A3AB9-3998-5F17-61F3-BC63DEC364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36836" y="5685788"/>
            <a:ext cx="4225925" cy="445377"/>
          </a:xfrm>
        </p:spPr>
        <p:txBody>
          <a:bodyPr>
            <a:normAutofit/>
          </a:bodyPr>
          <a:lstStyle>
            <a:lvl1pPr marL="0" indent="0" algn="r">
              <a:buNone/>
              <a:defRPr sz="1400" b="1">
                <a:solidFill>
                  <a:srgbClr val="31BCAF"/>
                </a:solidFill>
              </a:defRPr>
            </a:lvl1pPr>
          </a:lstStyle>
          <a:p>
            <a:pPr lvl="0"/>
            <a:r>
              <a:rPr lang="en-GB" dirty="0"/>
              <a:t>- Name, Title, Location</a:t>
            </a:r>
          </a:p>
        </p:txBody>
      </p:sp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55E0E560-F7FA-E103-7516-F8C6C9B41B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34814" y="5685788"/>
            <a:ext cx="4225925" cy="445377"/>
          </a:xfrm>
        </p:spPr>
        <p:txBody>
          <a:bodyPr>
            <a:normAutofit/>
          </a:bodyPr>
          <a:lstStyle>
            <a:lvl1pPr marL="0" indent="0" algn="r">
              <a:buNone/>
              <a:defRPr sz="1400" b="1">
                <a:solidFill>
                  <a:srgbClr val="0090CE"/>
                </a:solidFill>
              </a:defRPr>
            </a:lvl1pPr>
          </a:lstStyle>
          <a:p>
            <a:pPr lvl="0"/>
            <a:r>
              <a:rPr lang="en-GB" dirty="0"/>
              <a:t>- Name, Title, Location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BD4A0A6-3026-535E-9CD4-03DC647B81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24024" y="1212850"/>
            <a:ext cx="5138737" cy="42116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31BCAF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4894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0A1F6-DAF8-155E-EFD5-7151D2C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42" y="1212983"/>
            <a:ext cx="11145916" cy="421127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000">
                <a:solidFill>
                  <a:srgbClr val="0090CE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EC171C-913E-0F7E-7907-8636FFD078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042" y="6054667"/>
            <a:ext cx="1000958" cy="376035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EA84A96-72BA-64D0-90E2-47EF7CBB4A7E}"/>
              </a:ext>
            </a:extLst>
          </p:cNvPr>
          <p:cNvSpPr txBox="1">
            <a:spLocks/>
          </p:cNvSpPr>
          <p:nvPr userDrawn="1"/>
        </p:nvSpPr>
        <p:spPr>
          <a:xfrm>
            <a:off x="523042" y="414206"/>
            <a:ext cx="91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31BCA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567395-D615-47F2-9153-257BD6645D83}" type="slidenum">
              <a:rPr lang="en-GB" smtClean="0">
                <a:solidFill>
                  <a:srgbClr val="31BCAF"/>
                </a:solidFill>
              </a:rPr>
              <a:pPr/>
              <a:t>‹#›</a:t>
            </a:fld>
            <a:endParaRPr lang="en-GB" dirty="0">
              <a:solidFill>
                <a:srgbClr val="31BCAF"/>
              </a:solidFill>
            </a:endParaRP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7B88B394-0AA1-F7B0-D01F-CE870B61F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43033" y="5685788"/>
            <a:ext cx="4225925" cy="445377"/>
          </a:xfrm>
        </p:spPr>
        <p:txBody>
          <a:bodyPr>
            <a:normAutofit/>
          </a:bodyPr>
          <a:lstStyle>
            <a:lvl1pPr marL="0" indent="0" algn="r">
              <a:buNone/>
              <a:defRPr sz="1400" b="1">
                <a:solidFill>
                  <a:srgbClr val="0090CE"/>
                </a:solidFill>
              </a:defRPr>
            </a:lvl1pPr>
          </a:lstStyle>
          <a:p>
            <a:pPr lvl="0"/>
            <a:r>
              <a:rPr lang="en-GB" dirty="0"/>
              <a:t>- Name, Title, Location</a:t>
            </a:r>
          </a:p>
        </p:txBody>
      </p:sp>
    </p:spTree>
    <p:extLst>
      <p:ext uri="{BB962C8B-B14F-4D97-AF65-F5344CB8AC3E}">
        <p14:creationId xmlns:p14="http://schemas.microsoft.com/office/powerpoint/2010/main" val="3713032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0090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E50D1-8A70-A508-923A-07A798465F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9114" y="1122363"/>
            <a:ext cx="9293772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1D43EC-597A-640E-B9B2-656650D491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65395" y="5794320"/>
            <a:ext cx="2061210" cy="4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80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413C86EF-8A09-BA99-54A4-E8C34E6A08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65017" y="-1494660"/>
            <a:ext cx="3918570" cy="39185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AAAFE5-F4A4-452F-410B-00F842559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291" y="1594300"/>
            <a:ext cx="6308536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082381-823E-96D7-FEA7-396A114D8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290" y="4073975"/>
            <a:ext cx="5744331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92D0ED-FA3B-E1C3-CE0C-2FCEF59F57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84181" y="-1362161"/>
            <a:ext cx="745764" cy="2724322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5305680-B6F6-870A-781B-1BBFDBAFFA99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Picture Placeholder 23">
            <a:extLst>
              <a:ext uri="{FF2B5EF4-FFF2-40B4-BE49-F238E27FC236}">
                <a16:creationId xmlns:a16="http://schemas.microsoft.com/office/drawing/2014/main" id="{9DD1B175-E0B7-DC20-88D5-1C79E22E5B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01093" y="1887608"/>
            <a:ext cx="6774591" cy="6771632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5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71625B96-B4D4-D4E6-2ED1-BA55DDC0B5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4703" y="4639164"/>
            <a:ext cx="4473610" cy="4473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5103C7-4D53-2D26-81E6-CE4C79A144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9470" y="493757"/>
            <a:ext cx="2336972" cy="4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0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687F0529-5A1B-EDE6-822F-C2B816688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23881" y="-2546904"/>
            <a:ext cx="3659257" cy="3659257"/>
          </a:xfrm>
          <a:prstGeom prst="rect">
            <a:avLst/>
          </a:prstGeom>
        </p:spPr>
      </p:pic>
      <p:pic>
        <p:nvPicPr>
          <p:cNvPr id="5" name="Picture 4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C0CAC1E3-C3D6-4EA0-D1C9-510C71393D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51773" y="-717275"/>
            <a:ext cx="3659257" cy="36592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049F3D-E633-0ACE-B2BB-A3AD21BEE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9091"/>
            <a:ext cx="8772728" cy="70173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53522-6F54-224D-A46C-43BDB628E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87675"/>
            <a:ext cx="8772728" cy="211763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F1E6B3-76F2-AE77-19B6-32A3DF776C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5392" y="2250390"/>
            <a:ext cx="1516725" cy="1516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803E3E-27FA-A6B0-4B3F-DC76C1E61D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978891" y="5503596"/>
            <a:ext cx="745764" cy="272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988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6557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AAA76282-768D-7E49-D180-B485DADEC2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2859" y="-2095500"/>
            <a:ext cx="4157180" cy="4157180"/>
          </a:xfrm>
          <a:prstGeom prst="rect">
            <a:avLst/>
          </a:prstGeom>
        </p:spPr>
      </p:pic>
      <p:pic>
        <p:nvPicPr>
          <p:cNvPr id="5" name="Picture 4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6E541C7D-F874-7801-E283-F76C11F7C2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43496" y="-1367891"/>
            <a:ext cx="541020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804E49-641E-FF54-5097-05FBBE91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79245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41687-EF2C-59E5-C217-463879C84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376152"/>
            <a:ext cx="10515600" cy="85897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DD92C2-BD8F-6C0F-72E8-43425CFE63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74165" y="-1362161"/>
            <a:ext cx="745764" cy="27243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84EC78-637C-7789-F8FE-B3BB5465A6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0180" y="5490061"/>
            <a:ext cx="1655762" cy="1655762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387FD93-89C5-70DE-2BEC-D9360B6CA602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7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B8145B38-E1CB-DEA8-8EF3-195F00F097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2292" y="-1621738"/>
            <a:ext cx="3559869" cy="3559869"/>
          </a:xfrm>
          <a:prstGeom prst="rect">
            <a:avLst/>
          </a:prstGeom>
        </p:spPr>
      </p:pic>
      <p:pic>
        <p:nvPicPr>
          <p:cNvPr id="7" name="Picture 6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9EFE190A-BE79-9FF0-5AE1-8B8F12A436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6986" y="5771404"/>
            <a:ext cx="4593535" cy="45935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78CF30-E779-C483-A320-F5558596A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2891"/>
            <a:ext cx="8772728" cy="701731"/>
          </a:xfrm>
        </p:spPr>
        <p:txBody>
          <a:bodyPr>
            <a:spAutoFit/>
          </a:bodyPr>
          <a:lstStyle>
            <a:lvl1pPr>
              <a:defRPr>
                <a:solidFill>
                  <a:srgbClr val="44424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4C0A-7468-CB08-249C-DFA1D538B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22761"/>
            <a:ext cx="5181600" cy="2117631"/>
          </a:xfrm>
        </p:spPr>
        <p:txBody>
          <a:bodyPr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64A62-5995-5383-6F3A-7E66D0D0F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222761"/>
            <a:ext cx="5181600" cy="2117631"/>
          </a:xfrm>
        </p:spPr>
        <p:txBody>
          <a:bodyPr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07F452-D889-1223-CD75-DCE914898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252" y="-237567"/>
            <a:ext cx="1516725" cy="1516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5BBD88-FCA0-7EA7-87FE-1EF3D88AA6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944104" y="5495839"/>
            <a:ext cx="745764" cy="272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2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Image, Addition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0A1F6-DAF8-155E-EFD5-7151D2C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42" y="1212983"/>
            <a:ext cx="60452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90CE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558C5-4CD6-1DF3-D645-3404124FE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042" y="2972198"/>
            <a:ext cx="6045200" cy="35007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3A424F"/>
                </a:solidFill>
              </a:defRPr>
            </a:lvl1pPr>
            <a:lvl2pPr>
              <a:defRPr sz="2000">
                <a:solidFill>
                  <a:srgbClr val="3A424F"/>
                </a:solidFill>
              </a:defRPr>
            </a:lvl2pPr>
            <a:lvl3pPr>
              <a:defRPr sz="1800">
                <a:solidFill>
                  <a:srgbClr val="3A424F"/>
                </a:solidFill>
              </a:defRPr>
            </a:lvl3pPr>
            <a:lvl4pPr>
              <a:defRPr sz="1600">
                <a:solidFill>
                  <a:srgbClr val="3A424F"/>
                </a:solidFill>
              </a:defRPr>
            </a:lvl4pPr>
            <a:lvl5pPr>
              <a:defRPr sz="1600">
                <a:solidFill>
                  <a:srgbClr val="3A424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95BAE8F-CB20-BAA9-018F-44DA36F646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94538" y="-1"/>
            <a:ext cx="5097462" cy="35007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721CF9-F280-78C9-C0D4-B046589C88DB}"/>
              </a:ext>
            </a:extLst>
          </p:cNvPr>
          <p:cNvSpPr/>
          <p:nvPr userDrawn="1"/>
        </p:nvSpPr>
        <p:spPr>
          <a:xfrm>
            <a:off x="7048819" y="-1"/>
            <a:ext cx="45719" cy="68580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096FF4-5F7E-D83B-25FD-15446F4D303C}"/>
              </a:ext>
            </a:extLst>
          </p:cNvPr>
          <p:cNvSpPr/>
          <p:nvPr userDrawn="1"/>
        </p:nvSpPr>
        <p:spPr>
          <a:xfrm rot="5400000">
            <a:off x="9597549" y="951969"/>
            <a:ext cx="45719" cy="51431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0CDFEE-5924-44D6-F6B9-9D15C20704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42" y="591313"/>
            <a:ext cx="1000958" cy="376035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0602999-84E2-C1A8-B543-4C13D0BC839E}"/>
              </a:ext>
            </a:extLst>
          </p:cNvPr>
          <p:cNvSpPr txBox="1">
            <a:spLocks/>
          </p:cNvSpPr>
          <p:nvPr userDrawn="1"/>
        </p:nvSpPr>
        <p:spPr>
          <a:xfrm>
            <a:off x="523042" y="414206"/>
            <a:ext cx="91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31BCA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567395-D615-47F2-9153-257BD6645D83}" type="slidenum">
              <a:rPr lang="en-GB" smtClean="0">
                <a:solidFill>
                  <a:srgbClr val="31BCAF"/>
                </a:solidFill>
              </a:rPr>
              <a:pPr/>
              <a:t>‹#›</a:t>
            </a:fld>
            <a:endParaRPr lang="en-GB" dirty="0">
              <a:solidFill>
                <a:srgbClr val="31BCAF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200947D-4A0F-FA3A-E6B9-939650EF17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96150" y="3783013"/>
            <a:ext cx="4716463" cy="292576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3A424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17492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9E3928B1-887D-2916-226E-E22E8A2DD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35445" y="4352926"/>
            <a:ext cx="4452937" cy="4452937"/>
          </a:xfrm>
          <a:prstGeom prst="rect">
            <a:avLst/>
          </a:prstGeom>
        </p:spPr>
      </p:pic>
      <p:pic>
        <p:nvPicPr>
          <p:cNvPr id="8" name="Picture 7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A0A50425-406A-EC3C-7365-7B54BBFE76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5978" y="-1916418"/>
            <a:ext cx="4868069" cy="48680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1442F-BA31-6775-04B7-C5BADCE4D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3187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C2287-38A4-A752-F3E8-931CDD0AB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34791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2B376-AAE0-D1BD-1768-8F98681C30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339307"/>
            <a:ext cx="5157787" cy="317218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DBD214-8418-12E3-F3DF-C0E00764BB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4791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677B34-8A0C-B735-0B20-FA76C9A5E6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339307"/>
            <a:ext cx="5183188" cy="317218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3FD4C2-A9E9-CDD4-EAA2-4ADB4A62C0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592" y="2741926"/>
            <a:ext cx="1516725" cy="1516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20756B-0C15-7E89-6800-7CA90A3A2F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32448" y="5495839"/>
            <a:ext cx="745764" cy="272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17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22BC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4FF93C2E-32B2-FE2C-F18F-9788F2175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89173" y="-2550982"/>
            <a:ext cx="4869143" cy="4869143"/>
          </a:xfrm>
          <a:prstGeom prst="rect">
            <a:avLst/>
          </a:prstGeom>
        </p:spPr>
      </p:pic>
      <p:pic>
        <p:nvPicPr>
          <p:cNvPr id="4" name="Picture 3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BB8D8F1B-E58E-642E-D1EB-4657A7C5E1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116668" y="3577656"/>
            <a:ext cx="4869143" cy="4869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C3884C-8EF9-7DD2-10D2-A924A8EEEF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3638" y="-1362161"/>
            <a:ext cx="745764" cy="27243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020A47-C743-17AB-FB88-D763942999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373" y="1760935"/>
            <a:ext cx="1655762" cy="165576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B0BA0F1-DFFD-80E2-DC45-EF5EDD180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22102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B683E75-4DB4-17DB-2052-835B3DB5B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838140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5A73B61-CE51-EE7E-096D-54BFBB867D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29535"/>
            <a:ext cx="5157787" cy="23761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44361D7-79E1-9D7B-F952-8638CE000E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2200" y="2838140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B1E8BB2F-FB4E-AA68-918D-0271327036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29535"/>
            <a:ext cx="5183188" cy="23761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6F91CB0-A38D-5F2B-D79E-0DC70B2DF0A4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2224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00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F81F4F-A378-AEF4-662F-9CDCCC6D18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80438" y="-1362161"/>
            <a:ext cx="745764" cy="272432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CA0414E-B0E5-2546-910C-E13E6DB0F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5CEE1B-8BDB-08D5-1469-D177B3BD562B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2" name="Picture 1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FC51DEB1-ED5F-CD5D-E08B-32B717FD35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6996" y="-3579270"/>
            <a:ext cx="4869143" cy="4869143"/>
          </a:xfrm>
          <a:prstGeom prst="rect">
            <a:avLst/>
          </a:prstGeom>
        </p:spPr>
      </p:pic>
      <p:pic>
        <p:nvPicPr>
          <p:cNvPr id="3" name="Picture 2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3FE79465-4B7A-2FC1-F413-A5E8061048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11627" y="4003159"/>
            <a:ext cx="3904697" cy="390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41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rgbClr val="00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44155826-9C83-7D46-4DD6-9E5BA692E6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69145" y="-2069447"/>
            <a:ext cx="4869143" cy="4869143"/>
          </a:xfrm>
          <a:prstGeom prst="rect">
            <a:avLst/>
          </a:prstGeom>
        </p:spPr>
      </p:pic>
      <p:pic>
        <p:nvPicPr>
          <p:cNvPr id="6" name="Picture 5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C02971DE-D91F-0473-1BC5-9744B1C44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411627" y="4003159"/>
            <a:ext cx="3904697" cy="39046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F81F4F-A378-AEF4-662F-9CDCCC6D18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38413" y="5503596"/>
            <a:ext cx="745764" cy="272432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CA0414E-B0E5-2546-910C-E13E6DB0F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819417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5CEE1B-8BDB-08D5-1469-D177B3BD562B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0D5155-F22C-E471-08EF-38763A8C7B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7562" y="-692301"/>
            <a:ext cx="1655762" cy="1655762"/>
          </a:xfrm>
          <a:prstGeom prst="rect">
            <a:avLst/>
          </a:prstGeom>
        </p:spPr>
      </p:pic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3C03BC15-4460-27E5-0D1D-49A07A1AF5A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838200" y="1891996"/>
            <a:ext cx="7820025" cy="415860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20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rgbClr val="EC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38BA8FC-22BB-5151-9462-33FC08AEAB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87504" y="5495839"/>
            <a:ext cx="745764" cy="2724322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B0DFCF6-C03D-C7DE-194E-CD53DEC4D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44424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" name="Picture 1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AA180F42-E6D0-10D9-BF85-55E0EF1DBD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22548" y="-3067766"/>
            <a:ext cx="4439614" cy="443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52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rgbClr val="EC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AA2A1528-7E90-E5E9-1F7F-4DA4E912F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22548" y="-1621738"/>
            <a:ext cx="4439614" cy="4439614"/>
          </a:xfrm>
          <a:prstGeom prst="rect">
            <a:avLst/>
          </a:prstGeom>
        </p:spPr>
      </p:pic>
      <p:sp>
        <p:nvSpPr>
          <p:cNvPr id="14" name="Picture Placeholder 23">
            <a:extLst>
              <a:ext uri="{FF2B5EF4-FFF2-40B4-BE49-F238E27FC236}">
                <a16:creationId xmlns:a16="http://schemas.microsoft.com/office/drawing/2014/main" id="{91AC1C48-A9DD-3F33-C399-1613FC59F8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1659" y="2164383"/>
            <a:ext cx="6774591" cy="6771632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1CB63A-EA08-EC74-DD4C-8C22CC5436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73" y="5550199"/>
            <a:ext cx="1516725" cy="151672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8EF2A6-E49C-5331-C9FF-E408AA569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838450"/>
            <a:ext cx="5855959" cy="240120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A4FDE35-96ED-495B-AF20-C2B7AC77B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617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435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rgbClr val="00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CD1D94E0-762B-06D3-03CF-7D1E82F3D5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02475" y="-2635810"/>
            <a:ext cx="4869143" cy="4869143"/>
          </a:xfrm>
          <a:prstGeom prst="rect">
            <a:avLst/>
          </a:prstGeom>
        </p:spPr>
      </p:pic>
      <p:pic>
        <p:nvPicPr>
          <p:cNvPr id="5" name="Picture 4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865F2E57-9FB8-E737-3801-ADB1FFF19E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64909" y="4326173"/>
            <a:ext cx="3904697" cy="39046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25586-2A55-70A8-48EB-057D334BF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9668" y="3466290"/>
            <a:ext cx="4971307" cy="307766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08C3FC-B840-603C-AB3B-50C9A93C5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23645"/>
            <a:ext cx="3932237" cy="35861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9F6724A-6CA5-B1F1-8B33-03BE4576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27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DD15B2-16C1-5496-1324-2F34D2E0B1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44600" y="5520553"/>
            <a:ext cx="745764" cy="2724322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D624D6F-4736-D146-34ED-FEB77043A8B7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2019352-8E4A-1880-E888-383B43AEB19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369668" y="2443163"/>
            <a:ext cx="497130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F32587-9239-AFA8-A349-0F265FC818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1284" y="1912253"/>
            <a:ext cx="1655762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80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00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594B8E1F-6996-D608-1840-30599B60DA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3296" y="3428999"/>
            <a:ext cx="4961079" cy="4961079"/>
          </a:xfrm>
          <a:prstGeom prst="rect">
            <a:avLst/>
          </a:prstGeom>
        </p:spPr>
      </p:pic>
      <p:pic>
        <p:nvPicPr>
          <p:cNvPr id="3" name="Picture 2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AD73A5D2-552B-7AA9-6FE4-E1FA3C2CC7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18059" y="-2356435"/>
            <a:ext cx="3904697" cy="390469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63C873A-1056-9F7E-30E6-F6DA15164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290" y="1594300"/>
            <a:ext cx="8015416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545BDC5-FE33-0AFF-0F56-03610258E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290" y="4073975"/>
            <a:ext cx="9144000" cy="44944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30CB5F-2646-BB01-F27A-880136B704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9470" y="493757"/>
            <a:ext cx="2336972" cy="4909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88D8769-12CA-BD91-C6ED-3D6C81B47F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38712" y="-1362161"/>
            <a:ext cx="745764" cy="2724322"/>
          </a:xfrm>
          <a:prstGeom prst="rect">
            <a:avLst/>
          </a:prstGeom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030A3982-748D-E87E-CBEB-26333A4FE3A9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8704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bg>
      <p:bgPr>
        <a:solidFill>
          <a:srgbClr val="00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CCFB88E4-D609-AC04-165B-26EC7863BC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74420" y="2870123"/>
            <a:ext cx="5519956" cy="551995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63C873A-1056-9F7E-30E6-F6DA15164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290" y="1594300"/>
            <a:ext cx="8015416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545BDC5-FE33-0AFF-0F56-03610258E8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18355" y="4425385"/>
            <a:ext cx="8325846" cy="1622124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Name here</a:t>
            </a:r>
          </a:p>
          <a:p>
            <a:r>
              <a:rPr lang="en-GB"/>
              <a:t>Job title here</a:t>
            </a:r>
          </a:p>
          <a:p>
            <a:r>
              <a:rPr lang="en-GB"/>
              <a:t>The National Pharmacy Association</a:t>
            </a:r>
          </a:p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30CB5F-2646-BB01-F27A-880136B704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9470" y="493757"/>
            <a:ext cx="2336972" cy="490961"/>
          </a:xfrm>
          <a:prstGeom prst="rect">
            <a:avLst/>
          </a:prstGeom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030A3982-748D-E87E-CBEB-26333A4FE3A9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11AAF19F-E669-36B5-2F2B-266E1A866A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4291" y="4464046"/>
            <a:ext cx="1394428" cy="1395248"/>
          </a:xfrm>
          <a:prstGeom prst="teardrop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3F5AA4-E05F-1504-B5C4-93C1E73AA9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9118" y="1911198"/>
            <a:ext cx="745764" cy="272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57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413C86EF-8A09-BA99-54A4-E8C34E6A08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65017" y="-1494660"/>
            <a:ext cx="3918570" cy="39185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AAAFE5-F4A4-452F-410B-00F842559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291" y="1594300"/>
            <a:ext cx="6308536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082381-823E-96D7-FEA7-396A114D8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290" y="4073975"/>
            <a:ext cx="5744331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92D0ED-FA3B-E1C3-CE0C-2FCEF59F57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84181" y="-1362161"/>
            <a:ext cx="745764" cy="2724322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5305680-B6F6-870A-781B-1BBFDBAFFA99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Picture Placeholder 23">
            <a:extLst>
              <a:ext uri="{FF2B5EF4-FFF2-40B4-BE49-F238E27FC236}">
                <a16:creationId xmlns:a16="http://schemas.microsoft.com/office/drawing/2014/main" id="{9DD1B175-E0B7-DC20-88D5-1C79E22E5B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01093" y="1887608"/>
            <a:ext cx="6774591" cy="6771632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5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71625B96-B4D4-D4E6-2ED1-BA55DDC0B5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4703" y="4639164"/>
            <a:ext cx="4473610" cy="4473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5103C7-4D53-2D26-81E6-CE4C79A144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9470" y="493757"/>
            <a:ext cx="2336972" cy="4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07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2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95BAE8F-CB20-BAA9-018F-44DA36F646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94538" y="-1"/>
            <a:ext cx="5097462" cy="35007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B88A6E80-F7F7-17A6-3BB1-D5C8DB65CF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94538" y="3523559"/>
            <a:ext cx="5097459" cy="333444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50A1F6-DAF8-155E-EFD5-7151D2C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42" y="1212983"/>
            <a:ext cx="60452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90CE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558C5-4CD6-1DF3-D645-3404124FE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042" y="2972198"/>
            <a:ext cx="6045200" cy="35007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3A424F"/>
                </a:solidFill>
              </a:defRPr>
            </a:lvl1pPr>
            <a:lvl2pPr>
              <a:defRPr sz="2000">
                <a:solidFill>
                  <a:srgbClr val="3A424F"/>
                </a:solidFill>
              </a:defRPr>
            </a:lvl2pPr>
            <a:lvl3pPr>
              <a:defRPr sz="1800">
                <a:solidFill>
                  <a:srgbClr val="3A424F"/>
                </a:solidFill>
              </a:defRPr>
            </a:lvl3pPr>
            <a:lvl4pPr>
              <a:defRPr sz="1600">
                <a:solidFill>
                  <a:srgbClr val="3A424F"/>
                </a:solidFill>
              </a:defRPr>
            </a:lvl4pPr>
            <a:lvl5pPr>
              <a:defRPr sz="1600">
                <a:solidFill>
                  <a:srgbClr val="3A424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721CF9-F280-78C9-C0D4-B046589C88DB}"/>
              </a:ext>
            </a:extLst>
          </p:cNvPr>
          <p:cNvSpPr/>
          <p:nvPr userDrawn="1"/>
        </p:nvSpPr>
        <p:spPr>
          <a:xfrm>
            <a:off x="7048819" y="-1"/>
            <a:ext cx="45719" cy="68580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096FF4-5F7E-D83B-25FD-15446F4D303C}"/>
              </a:ext>
            </a:extLst>
          </p:cNvPr>
          <p:cNvSpPr/>
          <p:nvPr userDrawn="1"/>
        </p:nvSpPr>
        <p:spPr>
          <a:xfrm rot="5400000">
            <a:off x="9597549" y="951969"/>
            <a:ext cx="45719" cy="51431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87735F-7225-B37A-7154-89741281C2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42" y="591313"/>
            <a:ext cx="1000958" cy="376035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39070F-F2DF-D19A-C6C7-6B0FBBD8B404}"/>
              </a:ext>
            </a:extLst>
          </p:cNvPr>
          <p:cNvSpPr txBox="1">
            <a:spLocks/>
          </p:cNvSpPr>
          <p:nvPr userDrawn="1"/>
        </p:nvSpPr>
        <p:spPr>
          <a:xfrm>
            <a:off x="523042" y="414206"/>
            <a:ext cx="91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31BCA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567395-D615-47F2-9153-257BD6645D83}" type="slidenum">
              <a:rPr lang="en-GB" smtClean="0">
                <a:solidFill>
                  <a:srgbClr val="31BCAF"/>
                </a:solidFill>
              </a:rPr>
              <a:pPr/>
              <a:t>‹#›</a:t>
            </a:fld>
            <a:endParaRPr lang="en-GB" dirty="0">
              <a:solidFill>
                <a:srgbClr val="31BC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3630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687F0529-5A1B-EDE6-822F-C2B816688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23881" y="-2546904"/>
            <a:ext cx="3659257" cy="3659257"/>
          </a:xfrm>
          <a:prstGeom prst="rect">
            <a:avLst/>
          </a:prstGeom>
        </p:spPr>
      </p:pic>
      <p:pic>
        <p:nvPicPr>
          <p:cNvPr id="5" name="Picture 4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C0CAC1E3-C3D6-4EA0-D1C9-510C71393D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51773" y="-717275"/>
            <a:ext cx="3659257" cy="36592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049F3D-E633-0ACE-B2BB-A3AD21BEE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9091"/>
            <a:ext cx="8772728" cy="70173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53522-6F54-224D-A46C-43BDB628E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87675"/>
            <a:ext cx="8772728" cy="211763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F1E6B3-76F2-AE77-19B6-32A3DF776C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5392" y="2250390"/>
            <a:ext cx="1516725" cy="1516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803E3E-27FA-A6B0-4B3F-DC76C1E61D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978891" y="5503596"/>
            <a:ext cx="745764" cy="272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875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6557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AAA76282-768D-7E49-D180-B485DADEC2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2859" y="-2095500"/>
            <a:ext cx="4157180" cy="4157180"/>
          </a:xfrm>
          <a:prstGeom prst="rect">
            <a:avLst/>
          </a:prstGeom>
        </p:spPr>
      </p:pic>
      <p:pic>
        <p:nvPicPr>
          <p:cNvPr id="5" name="Picture 4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6E541C7D-F874-7801-E283-F76C11F7C2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43496" y="-1367891"/>
            <a:ext cx="541020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804E49-641E-FF54-5097-05FBBE91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79245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41687-EF2C-59E5-C217-463879C84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376152"/>
            <a:ext cx="10515600" cy="85897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DD92C2-BD8F-6C0F-72E8-43425CFE63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74165" y="-1362161"/>
            <a:ext cx="745764" cy="27243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84EC78-637C-7789-F8FE-B3BB5465A6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0180" y="5490061"/>
            <a:ext cx="1655762" cy="1655762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387FD93-89C5-70DE-2BEC-D9360B6CA602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1432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B8145B38-E1CB-DEA8-8EF3-195F00F097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2292" y="-1621738"/>
            <a:ext cx="3559869" cy="3559869"/>
          </a:xfrm>
          <a:prstGeom prst="rect">
            <a:avLst/>
          </a:prstGeom>
        </p:spPr>
      </p:pic>
      <p:pic>
        <p:nvPicPr>
          <p:cNvPr id="7" name="Picture 6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9EFE190A-BE79-9FF0-5AE1-8B8F12A436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6986" y="5771404"/>
            <a:ext cx="4593535" cy="45935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78CF30-E779-C483-A320-F5558596A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2891"/>
            <a:ext cx="8772728" cy="701731"/>
          </a:xfrm>
        </p:spPr>
        <p:txBody>
          <a:bodyPr>
            <a:spAutoFit/>
          </a:bodyPr>
          <a:lstStyle>
            <a:lvl1pPr>
              <a:defRPr>
                <a:solidFill>
                  <a:srgbClr val="44424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4C0A-7468-CB08-249C-DFA1D538B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22761"/>
            <a:ext cx="5181600" cy="2117631"/>
          </a:xfrm>
        </p:spPr>
        <p:txBody>
          <a:bodyPr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64A62-5995-5383-6F3A-7E66D0D0F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222761"/>
            <a:ext cx="5181600" cy="2117631"/>
          </a:xfrm>
        </p:spPr>
        <p:txBody>
          <a:bodyPr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07F452-D889-1223-CD75-DCE914898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252" y="-237567"/>
            <a:ext cx="1516725" cy="1516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5BBD88-FCA0-7EA7-87FE-1EF3D88AA6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944104" y="5495839"/>
            <a:ext cx="745764" cy="272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137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9E3928B1-887D-2916-226E-E22E8A2DD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35445" y="4352926"/>
            <a:ext cx="4452937" cy="4452937"/>
          </a:xfrm>
          <a:prstGeom prst="rect">
            <a:avLst/>
          </a:prstGeom>
        </p:spPr>
      </p:pic>
      <p:pic>
        <p:nvPicPr>
          <p:cNvPr id="8" name="Picture 7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A0A50425-406A-EC3C-7365-7B54BBFE76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5978" y="-1916418"/>
            <a:ext cx="4868069" cy="48680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1442F-BA31-6775-04B7-C5BADCE4D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3187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C2287-38A4-A752-F3E8-931CDD0AB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34791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2B376-AAE0-D1BD-1768-8F98681C30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339307"/>
            <a:ext cx="5157787" cy="317218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DBD214-8418-12E3-F3DF-C0E00764BB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4791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677B34-8A0C-B735-0B20-FA76C9A5E6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339307"/>
            <a:ext cx="5183188" cy="317218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3FD4C2-A9E9-CDD4-EAA2-4ADB4A62C0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592" y="2741926"/>
            <a:ext cx="1516725" cy="1516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20756B-0C15-7E89-6800-7CA90A3A2F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32448" y="5495839"/>
            <a:ext cx="745764" cy="272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325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22BC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4FF93C2E-32B2-FE2C-F18F-9788F2175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89173" y="-2550982"/>
            <a:ext cx="4869143" cy="4869143"/>
          </a:xfrm>
          <a:prstGeom prst="rect">
            <a:avLst/>
          </a:prstGeom>
        </p:spPr>
      </p:pic>
      <p:pic>
        <p:nvPicPr>
          <p:cNvPr id="4" name="Picture 3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BB8D8F1B-E58E-642E-D1EB-4657A7C5E1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116668" y="3577656"/>
            <a:ext cx="4869143" cy="4869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C3884C-8EF9-7DD2-10D2-A924A8EEEF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3638" y="-1362161"/>
            <a:ext cx="745764" cy="27243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020A47-C743-17AB-FB88-D763942999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373" y="1760935"/>
            <a:ext cx="1655762" cy="165576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B0BA0F1-DFFD-80E2-DC45-EF5EDD180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22102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B683E75-4DB4-17DB-2052-835B3DB5B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838140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5A73B61-CE51-EE7E-096D-54BFBB867D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29535"/>
            <a:ext cx="5157787" cy="23761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44361D7-79E1-9D7B-F952-8638CE000E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2200" y="2838140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B1E8BB2F-FB4E-AA68-918D-0271327036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29535"/>
            <a:ext cx="5183188" cy="23761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6F91CB0-A38D-5F2B-D79E-0DC70B2DF0A4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4565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00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F81F4F-A378-AEF4-662F-9CDCCC6D18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80438" y="-1362161"/>
            <a:ext cx="745764" cy="272432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CA0414E-B0E5-2546-910C-E13E6DB0F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5CEE1B-8BDB-08D5-1469-D177B3BD562B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2" name="Picture 1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FC51DEB1-ED5F-CD5D-E08B-32B717FD35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6996" y="-3579270"/>
            <a:ext cx="4869143" cy="4869143"/>
          </a:xfrm>
          <a:prstGeom prst="rect">
            <a:avLst/>
          </a:prstGeom>
        </p:spPr>
      </p:pic>
      <p:pic>
        <p:nvPicPr>
          <p:cNvPr id="3" name="Picture 2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3FE79465-4B7A-2FC1-F413-A5E8061048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11627" y="4003159"/>
            <a:ext cx="3904697" cy="390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131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rgbClr val="00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44155826-9C83-7D46-4DD6-9E5BA692E6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69145" y="-2069447"/>
            <a:ext cx="4869143" cy="4869143"/>
          </a:xfrm>
          <a:prstGeom prst="rect">
            <a:avLst/>
          </a:prstGeom>
        </p:spPr>
      </p:pic>
      <p:pic>
        <p:nvPicPr>
          <p:cNvPr id="6" name="Picture 5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C02971DE-D91F-0473-1BC5-9744B1C44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411627" y="4003159"/>
            <a:ext cx="3904697" cy="39046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F81F4F-A378-AEF4-662F-9CDCCC6D18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38413" y="5503596"/>
            <a:ext cx="745764" cy="272432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CA0414E-B0E5-2546-910C-E13E6DB0F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819417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5CEE1B-8BDB-08D5-1469-D177B3BD562B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0D5155-F22C-E471-08EF-38763A8C7B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7562" y="-692301"/>
            <a:ext cx="1655762" cy="1655762"/>
          </a:xfrm>
          <a:prstGeom prst="rect">
            <a:avLst/>
          </a:prstGeom>
        </p:spPr>
      </p:pic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3C03BC15-4460-27E5-0D1D-49A07A1AF5A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838200" y="1891996"/>
            <a:ext cx="7820025" cy="415860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88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rgbClr val="EC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38BA8FC-22BB-5151-9462-33FC08AEAB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87504" y="5495839"/>
            <a:ext cx="745764" cy="2724322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B0DFCF6-C03D-C7DE-194E-CD53DEC4D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44424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" name="Picture 1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AA180F42-E6D0-10D9-BF85-55E0EF1DBD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22548" y="-3067766"/>
            <a:ext cx="4439614" cy="443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15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rgbClr val="EC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AA2A1528-7E90-E5E9-1F7F-4DA4E912F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22548" y="-1621738"/>
            <a:ext cx="4439614" cy="4439614"/>
          </a:xfrm>
          <a:prstGeom prst="rect">
            <a:avLst/>
          </a:prstGeom>
        </p:spPr>
      </p:pic>
      <p:sp>
        <p:nvSpPr>
          <p:cNvPr id="14" name="Picture Placeholder 23">
            <a:extLst>
              <a:ext uri="{FF2B5EF4-FFF2-40B4-BE49-F238E27FC236}">
                <a16:creationId xmlns:a16="http://schemas.microsoft.com/office/drawing/2014/main" id="{91AC1C48-A9DD-3F33-C399-1613FC59F8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1659" y="2164383"/>
            <a:ext cx="6774591" cy="6771632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1CB63A-EA08-EC74-DD4C-8C22CC5436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73" y="5550199"/>
            <a:ext cx="1516725" cy="151672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8EF2A6-E49C-5331-C9FF-E408AA569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838450"/>
            <a:ext cx="5855959" cy="240120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A4FDE35-96ED-495B-AF20-C2B7AC77B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617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313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rgbClr val="00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CD1D94E0-762B-06D3-03CF-7D1E82F3D5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02475" y="-2635810"/>
            <a:ext cx="4869143" cy="4869143"/>
          </a:xfrm>
          <a:prstGeom prst="rect">
            <a:avLst/>
          </a:prstGeom>
        </p:spPr>
      </p:pic>
      <p:pic>
        <p:nvPicPr>
          <p:cNvPr id="5" name="Picture 4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865F2E57-9FB8-E737-3801-ADB1FFF19E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64909" y="4326173"/>
            <a:ext cx="3904697" cy="39046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25586-2A55-70A8-48EB-057D334BF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9668" y="3466290"/>
            <a:ext cx="4971307" cy="307766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08C3FC-B840-603C-AB3B-50C9A93C5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23645"/>
            <a:ext cx="3932237" cy="35861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9F6724A-6CA5-B1F1-8B33-03BE4576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27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DD15B2-16C1-5496-1324-2F34D2E0B1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44600" y="5520553"/>
            <a:ext cx="745764" cy="2724322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D624D6F-4736-D146-34ED-FEB77043A8B7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2019352-8E4A-1880-E888-383B43AEB19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369668" y="2443163"/>
            <a:ext cx="497130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F32587-9239-AFA8-A349-0F265FC818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1284" y="1912253"/>
            <a:ext cx="1655762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01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1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95BAE8F-CB20-BAA9-018F-44DA36F646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94538" y="-1"/>
            <a:ext cx="5097462" cy="68580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50A1F6-DAF8-155E-EFD5-7151D2C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42" y="1212983"/>
            <a:ext cx="60452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90CE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558C5-4CD6-1DF3-D645-3404124FE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042" y="2972198"/>
            <a:ext cx="6045200" cy="35007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3A424F"/>
                </a:solidFill>
              </a:defRPr>
            </a:lvl1pPr>
            <a:lvl2pPr>
              <a:defRPr sz="2000">
                <a:solidFill>
                  <a:srgbClr val="3A424F"/>
                </a:solidFill>
              </a:defRPr>
            </a:lvl2pPr>
            <a:lvl3pPr>
              <a:defRPr sz="1800">
                <a:solidFill>
                  <a:srgbClr val="3A424F"/>
                </a:solidFill>
              </a:defRPr>
            </a:lvl3pPr>
            <a:lvl4pPr>
              <a:defRPr sz="1600">
                <a:solidFill>
                  <a:srgbClr val="3A424F"/>
                </a:solidFill>
              </a:defRPr>
            </a:lvl4pPr>
            <a:lvl5pPr>
              <a:defRPr sz="1600">
                <a:solidFill>
                  <a:srgbClr val="3A424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721CF9-F280-78C9-C0D4-B046589C88DB}"/>
              </a:ext>
            </a:extLst>
          </p:cNvPr>
          <p:cNvSpPr/>
          <p:nvPr userDrawn="1"/>
        </p:nvSpPr>
        <p:spPr>
          <a:xfrm>
            <a:off x="7048819" y="-1"/>
            <a:ext cx="45719" cy="68580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8C0FEE-CEC5-52DC-6AD6-5B0F3DBEFD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42" y="591313"/>
            <a:ext cx="1000958" cy="376035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60B417-CB81-7B59-C42B-002D14E39F5F}"/>
              </a:ext>
            </a:extLst>
          </p:cNvPr>
          <p:cNvSpPr txBox="1">
            <a:spLocks/>
          </p:cNvSpPr>
          <p:nvPr userDrawn="1"/>
        </p:nvSpPr>
        <p:spPr>
          <a:xfrm>
            <a:off x="523042" y="414206"/>
            <a:ext cx="91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31BCA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567395-D615-47F2-9153-257BD6645D83}" type="slidenum">
              <a:rPr lang="en-GB" smtClean="0">
                <a:solidFill>
                  <a:srgbClr val="31BCAF"/>
                </a:solidFill>
              </a:rPr>
              <a:pPr/>
              <a:t>‹#›</a:t>
            </a:fld>
            <a:endParaRPr lang="en-GB" dirty="0">
              <a:solidFill>
                <a:srgbClr val="31BC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3590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00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594B8E1F-6996-D608-1840-30599B60DA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3296" y="3428999"/>
            <a:ext cx="4961079" cy="4961079"/>
          </a:xfrm>
          <a:prstGeom prst="rect">
            <a:avLst/>
          </a:prstGeom>
        </p:spPr>
      </p:pic>
      <p:pic>
        <p:nvPicPr>
          <p:cNvPr id="3" name="Picture 2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AD73A5D2-552B-7AA9-6FE4-E1FA3C2CC7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18059" y="-2356435"/>
            <a:ext cx="3904697" cy="390469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63C873A-1056-9F7E-30E6-F6DA15164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290" y="1594300"/>
            <a:ext cx="8015416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545BDC5-FE33-0AFF-0F56-03610258E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290" y="4073975"/>
            <a:ext cx="9144000" cy="44944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30CB5F-2646-BB01-F27A-880136B704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9470" y="493757"/>
            <a:ext cx="2336972" cy="4909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88D8769-12CA-BD91-C6ED-3D6C81B47F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38712" y="-1362161"/>
            <a:ext cx="745764" cy="2724322"/>
          </a:xfrm>
          <a:prstGeom prst="rect">
            <a:avLst/>
          </a:prstGeom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030A3982-748D-E87E-CBEB-26333A4FE3A9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1140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bg>
      <p:bgPr>
        <a:solidFill>
          <a:srgbClr val="00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CCFB88E4-D609-AC04-165B-26EC7863BC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74420" y="2870123"/>
            <a:ext cx="5519956" cy="551995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63C873A-1056-9F7E-30E6-F6DA15164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290" y="1594300"/>
            <a:ext cx="8015416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545BDC5-FE33-0AFF-0F56-03610258E8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18355" y="4425385"/>
            <a:ext cx="8325846" cy="1622124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Name here</a:t>
            </a:r>
          </a:p>
          <a:p>
            <a:r>
              <a:rPr lang="en-GB"/>
              <a:t>Job title here</a:t>
            </a:r>
          </a:p>
          <a:p>
            <a:r>
              <a:rPr lang="en-GB"/>
              <a:t>The National Pharmacy Association</a:t>
            </a:r>
          </a:p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30CB5F-2646-BB01-F27A-880136B704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9470" y="493757"/>
            <a:ext cx="2336972" cy="490961"/>
          </a:xfrm>
          <a:prstGeom prst="rect">
            <a:avLst/>
          </a:prstGeom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030A3982-748D-E87E-CBEB-26333A4FE3A9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11AAF19F-E669-36B5-2F2B-266E1A866A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4291" y="4464046"/>
            <a:ext cx="1394428" cy="1395248"/>
          </a:xfrm>
          <a:prstGeom prst="teardrop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3F5AA4-E05F-1504-B5C4-93C1E73AA9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9118" y="1911198"/>
            <a:ext cx="745764" cy="272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407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413C86EF-8A09-BA99-54A4-E8C34E6A08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65017" y="-1494660"/>
            <a:ext cx="3918570" cy="39185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AAAFE5-F4A4-452F-410B-00F842559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291" y="1594300"/>
            <a:ext cx="6308536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082381-823E-96D7-FEA7-396A114D8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290" y="4073975"/>
            <a:ext cx="5744331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92D0ED-FA3B-E1C3-CE0C-2FCEF59F57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84181" y="-1362161"/>
            <a:ext cx="745764" cy="2724322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5305680-B6F6-870A-781B-1BBFDBAFFA99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Picture Placeholder 23">
            <a:extLst>
              <a:ext uri="{FF2B5EF4-FFF2-40B4-BE49-F238E27FC236}">
                <a16:creationId xmlns:a16="http://schemas.microsoft.com/office/drawing/2014/main" id="{9DD1B175-E0B7-DC20-88D5-1C79E22E5B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01093" y="1887608"/>
            <a:ext cx="6774591" cy="6771632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5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71625B96-B4D4-D4E6-2ED1-BA55DDC0B5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4703" y="4639164"/>
            <a:ext cx="4473610" cy="4473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5103C7-4D53-2D26-81E6-CE4C79A144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9470" y="493757"/>
            <a:ext cx="2336972" cy="4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230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687F0529-5A1B-EDE6-822F-C2B816688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23881" y="-2546904"/>
            <a:ext cx="3659257" cy="3659257"/>
          </a:xfrm>
          <a:prstGeom prst="rect">
            <a:avLst/>
          </a:prstGeom>
        </p:spPr>
      </p:pic>
      <p:pic>
        <p:nvPicPr>
          <p:cNvPr id="5" name="Picture 4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C0CAC1E3-C3D6-4EA0-D1C9-510C71393D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51773" y="-717275"/>
            <a:ext cx="3659257" cy="36592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049F3D-E633-0ACE-B2BB-A3AD21BEE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4406"/>
            <a:ext cx="8772728" cy="70173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53522-6F54-224D-A46C-43BDB628E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0391"/>
            <a:ext cx="8772728" cy="28549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F1E6B3-76F2-AE77-19B6-32A3DF776C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5392" y="2250390"/>
            <a:ext cx="1516725" cy="1516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803E3E-27FA-A6B0-4B3F-DC76C1E61D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978891" y="5503596"/>
            <a:ext cx="745764" cy="272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068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rgbClr val="6557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AAA76282-768D-7E49-D180-B485DADEC2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2859" y="-2095500"/>
            <a:ext cx="4157180" cy="4157180"/>
          </a:xfrm>
          <a:prstGeom prst="rect">
            <a:avLst/>
          </a:prstGeom>
        </p:spPr>
      </p:pic>
      <p:pic>
        <p:nvPicPr>
          <p:cNvPr id="5" name="Picture 4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6E541C7D-F874-7801-E283-F76C11F7C2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43496" y="-1367891"/>
            <a:ext cx="541020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804E49-641E-FF54-5097-05FBBE91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79245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41687-EF2C-59E5-C217-463879C84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376152"/>
            <a:ext cx="10515600" cy="85897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DD92C2-BD8F-6C0F-72E8-43425CFE63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74165" y="-1362161"/>
            <a:ext cx="745764" cy="27243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84EC78-637C-7789-F8FE-B3BB5465A6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0180" y="5490061"/>
            <a:ext cx="1655762" cy="1655762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387FD93-89C5-70DE-2BEC-D9360B6CA602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3145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B8145B38-E1CB-DEA8-8EF3-195F00F097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2292" y="-1621738"/>
            <a:ext cx="3559869" cy="3559869"/>
          </a:xfrm>
          <a:prstGeom prst="rect">
            <a:avLst/>
          </a:prstGeom>
        </p:spPr>
      </p:pic>
      <p:pic>
        <p:nvPicPr>
          <p:cNvPr id="7" name="Picture 6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9EFE190A-BE79-9FF0-5AE1-8B8F12A436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6986" y="5771404"/>
            <a:ext cx="4593535" cy="45935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78CF30-E779-C483-A320-F5558596A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2891"/>
            <a:ext cx="8772728" cy="701731"/>
          </a:xfrm>
        </p:spPr>
        <p:txBody>
          <a:bodyPr>
            <a:spAutoFit/>
          </a:bodyPr>
          <a:lstStyle>
            <a:lvl1pPr>
              <a:defRPr>
                <a:solidFill>
                  <a:srgbClr val="44424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4C0A-7468-CB08-249C-DFA1D538B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22761"/>
            <a:ext cx="5181600" cy="2117631"/>
          </a:xfrm>
        </p:spPr>
        <p:txBody>
          <a:bodyPr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64A62-5995-5383-6F3A-7E66D0D0F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222761"/>
            <a:ext cx="5181600" cy="2117631"/>
          </a:xfrm>
        </p:spPr>
        <p:txBody>
          <a:bodyPr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07F452-D889-1223-CD75-DCE914898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252" y="-237567"/>
            <a:ext cx="1516725" cy="1516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5BBD88-FCA0-7EA7-87FE-1EF3D88AA6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944104" y="5495839"/>
            <a:ext cx="745764" cy="272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662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9E3928B1-887D-2916-226E-E22E8A2DD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35445" y="4352926"/>
            <a:ext cx="4452937" cy="4452937"/>
          </a:xfrm>
          <a:prstGeom prst="rect">
            <a:avLst/>
          </a:prstGeom>
        </p:spPr>
      </p:pic>
      <p:pic>
        <p:nvPicPr>
          <p:cNvPr id="8" name="Picture 7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A0A50425-406A-EC3C-7365-7B54BBFE76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5978" y="-1916418"/>
            <a:ext cx="4868069" cy="48680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1442F-BA31-6775-04B7-C5BADCE4D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3187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C2287-38A4-A752-F3E8-931CDD0AB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34791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2B376-AAE0-D1BD-1768-8F98681C30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339307"/>
            <a:ext cx="5157787" cy="317218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DBD214-8418-12E3-F3DF-C0E00764BB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4791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677B34-8A0C-B735-0B20-FA76C9A5E6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339307"/>
            <a:ext cx="5183188" cy="317218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3FD4C2-A9E9-CDD4-EAA2-4ADB4A62C0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592" y="2741926"/>
            <a:ext cx="1516725" cy="1516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20756B-0C15-7E89-6800-7CA90A3A2F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32448" y="5495839"/>
            <a:ext cx="745764" cy="272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632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rgbClr val="22BC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4FF93C2E-32B2-FE2C-F18F-9788F2175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89173" y="-2550982"/>
            <a:ext cx="4869143" cy="4869143"/>
          </a:xfrm>
          <a:prstGeom prst="rect">
            <a:avLst/>
          </a:prstGeom>
        </p:spPr>
      </p:pic>
      <p:pic>
        <p:nvPicPr>
          <p:cNvPr id="4" name="Picture 3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BB8D8F1B-E58E-642E-D1EB-4657A7C5E1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116668" y="3577656"/>
            <a:ext cx="4869143" cy="4869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C3884C-8EF9-7DD2-10D2-A924A8EEEF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3638" y="-1362161"/>
            <a:ext cx="745764" cy="27243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020A47-C743-17AB-FB88-D763942999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373" y="1760935"/>
            <a:ext cx="1655762" cy="165576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B0BA0F1-DFFD-80E2-DC45-EF5EDD180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22102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B683E75-4DB4-17DB-2052-835B3DB5B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838140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5A73B61-CE51-EE7E-096D-54BFBB867D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29535"/>
            <a:ext cx="5157787" cy="23761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44361D7-79E1-9D7B-F952-8638CE000E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2200" y="2838140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B1E8BB2F-FB4E-AA68-918D-0271327036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29535"/>
            <a:ext cx="5183188" cy="23761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6F91CB0-A38D-5F2B-D79E-0DC70B2DF0A4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7229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rgbClr val="00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F81F4F-A378-AEF4-662F-9CDCCC6D18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80438" y="-1362161"/>
            <a:ext cx="745764" cy="272432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CA0414E-B0E5-2546-910C-E13E6DB0F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5CEE1B-8BDB-08D5-1469-D177B3BD562B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2" name="Picture 1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FC51DEB1-ED5F-CD5D-E08B-32B717FD35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6996" y="-3579270"/>
            <a:ext cx="4869143" cy="4869143"/>
          </a:xfrm>
          <a:prstGeom prst="rect">
            <a:avLst/>
          </a:prstGeom>
        </p:spPr>
      </p:pic>
      <p:pic>
        <p:nvPicPr>
          <p:cNvPr id="3" name="Picture 2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3FE79465-4B7A-2FC1-F413-A5E8061048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11627" y="4003159"/>
            <a:ext cx="3904697" cy="390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930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rgbClr val="00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44155826-9C83-7D46-4DD6-9E5BA692E6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69145" y="-2069447"/>
            <a:ext cx="4869143" cy="4869143"/>
          </a:xfrm>
          <a:prstGeom prst="rect">
            <a:avLst/>
          </a:prstGeom>
        </p:spPr>
      </p:pic>
      <p:pic>
        <p:nvPicPr>
          <p:cNvPr id="6" name="Picture 5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C02971DE-D91F-0473-1BC5-9744B1C44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411627" y="4003159"/>
            <a:ext cx="3904697" cy="39046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F81F4F-A378-AEF4-662F-9CDCCC6D18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38413" y="5503596"/>
            <a:ext cx="745764" cy="272432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CA0414E-B0E5-2546-910C-E13E6DB0F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819417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5CEE1B-8BDB-08D5-1469-D177B3BD562B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0D5155-F22C-E471-08EF-38763A8C7B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7562" y="-692301"/>
            <a:ext cx="1655762" cy="1655762"/>
          </a:xfrm>
          <a:prstGeom prst="rect">
            <a:avLst/>
          </a:prstGeom>
        </p:spPr>
      </p:pic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3C03BC15-4460-27E5-0D1D-49A07A1AF5A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838200" y="1891996"/>
            <a:ext cx="7820025" cy="415860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4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alis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956EBE-F1A9-CC52-7777-374E773927C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01688" y="2972198"/>
            <a:ext cx="9588624" cy="3500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3A424F"/>
                </a:solidFill>
              </a:defRPr>
            </a:lvl1pPr>
            <a:lvl2pPr marL="457200" indent="0" algn="ctr">
              <a:buNone/>
              <a:defRPr sz="2000">
                <a:solidFill>
                  <a:srgbClr val="3A424F"/>
                </a:solidFill>
              </a:defRPr>
            </a:lvl2pPr>
            <a:lvl3pPr marL="914400" indent="0" algn="ctr">
              <a:buNone/>
              <a:defRPr sz="1800">
                <a:solidFill>
                  <a:srgbClr val="3A424F"/>
                </a:solidFill>
              </a:defRPr>
            </a:lvl3pPr>
            <a:lvl4pPr marL="1371600" indent="0" algn="ctr">
              <a:buNone/>
              <a:defRPr sz="1600">
                <a:solidFill>
                  <a:srgbClr val="3A424F"/>
                </a:solidFill>
              </a:defRPr>
            </a:lvl4pPr>
            <a:lvl5pPr marL="1828800" indent="0" algn="ctr">
              <a:buNone/>
              <a:defRPr sz="1600">
                <a:solidFill>
                  <a:srgbClr val="3A424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2C5702-2C87-CCFE-72EC-8080531144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42" y="591313"/>
            <a:ext cx="1000958" cy="376035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0F1FBA4-9E24-851D-6735-49C1E636806F}"/>
              </a:ext>
            </a:extLst>
          </p:cNvPr>
          <p:cNvSpPr txBox="1">
            <a:spLocks/>
          </p:cNvSpPr>
          <p:nvPr userDrawn="1"/>
        </p:nvSpPr>
        <p:spPr>
          <a:xfrm>
            <a:off x="523042" y="414206"/>
            <a:ext cx="91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31BCA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567395-D615-47F2-9153-257BD6645D83}" type="slidenum">
              <a:rPr lang="en-GB" smtClean="0">
                <a:solidFill>
                  <a:srgbClr val="31BCAF"/>
                </a:solidFill>
              </a:rPr>
              <a:pPr/>
              <a:t>‹#›</a:t>
            </a:fld>
            <a:endParaRPr lang="en-GB" dirty="0">
              <a:solidFill>
                <a:srgbClr val="31BCA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A6A5FB-9757-1E86-EBBC-7ED49E14D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688" y="1306991"/>
            <a:ext cx="9604160" cy="1325563"/>
          </a:xfrm>
        </p:spPr>
        <p:txBody>
          <a:bodyPr/>
          <a:lstStyle>
            <a:lvl1pPr algn="ctr">
              <a:defRPr>
                <a:solidFill>
                  <a:srgbClr val="0090CE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3835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solidFill>
          <a:srgbClr val="EC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38BA8FC-22BB-5151-9462-33FC08AEAB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87504" y="5495839"/>
            <a:ext cx="745764" cy="2724322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B0DFCF6-C03D-C7DE-194E-CD53DEC4D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44424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" name="Picture 1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AA180F42-E6D0-10D9-BF85-55E0EF1DBD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22548" y="-3067766"/>
            <a:ext cx="4439614" cy="443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888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rgbClr val="EC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circle with black lines&#10;&#10;Description automatically generated">
            <a:extLst>
              <a:ext uri="{FF2B5EF4-FFF2-40B4-BE49-F238E27FC236}">
                <a16:creationId xmlns:a16="http://schemas.microsoft.com/office/drawing/2014/main" id="{AA2A1528-7E90-E5E9-1F7F-4DA4E912F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22548" y="-1621738"/>
            <a:ext cx="4439614" cy="4439614"/>
          </a:xfrm>
          <a:prstGeom prst="rect">
            <a:avLst/>
          </a:prstGeom>
        </p:spPr>
      </p:pic>
      <p:sp>
        <p:nvSpPr>
          <p:cNvPr id="14" name="Picture Placeholder 23">
            <a:extLst>
              <a:ext uri="{FF2B5EF4-FFF2-40B4-BE49-F238E27FC236}">
                <a16:creationId xmlns:a16="http://schemas.microsoft.com/office/drawing/2014/main" id="{91AC1C48-A9DD-3F33-C399-1613FC59F8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1659" y="2164383"/>
            <a:ext cx="6774591" cy="6771632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1CB63A-EA08-EC74-DD4C-8C22CC5436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73" y="5550199"/>
            <a:ext cx="1516725" cy="151672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8EF2A6-E49C-5331-C9FF-E408AA569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838450"/>
            <a:ext cx="5855959" cy="240120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A4FDE35-96ED-495B-AF20-C2B7AC77B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617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888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rgbClr val="00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CD1D94E0-762B-06D3-03CF-7D1E82F3D5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02475" y="-2635810"/>
            <a:ext cx="4869143" cy="4869143"/>
          </a:xfrm>
          <a:prstGeom prst="rect">
            <a:avLst/>
          </a:prstGeom>
        </p:spPr>
      </p:pic>
      <p:pic>
        <p:nvPicPr>
          <p:cNvPr id="5" name="Picture 4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865F2E57-9FB8-E737-3801-ADB1FFF19E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64909" y="4326173"/>
            <a:ext cx="3904697" cy="39046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25586-2A55-70A8-48EB-057D334BF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9668" y="3466290"/>
            <a:ext cx="4971307" cy="307766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08C3FC-B840-603C-AB3B-50C9A93C5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23645"/>
            <a:ext cx="3932237" cy="35861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9F6724A-6CA5-B1F1-8B33-03BE4576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27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DD15B2-16C1-5496-1324-2F34D2E0B1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44600" y="5520553"/>
            <a:ext cx="745764" cy="2724322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D624D6F-4736-D146-34ED-FEB77043A8B7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2019352-8E4A-1880-E888-383B43AEB19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369668" y="2443163"/>
            <a:ext cx="497130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F32587-9239-AFA8-A349-0F265FC818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1284" y="1912253"/>
            <a:ext cx="1655762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376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bg>
      <p:bgPr>
        <a:solidFill>
          <a:srgbClr val="00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594B8E1F-6996-D608-1840-30599B60DA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3296" y="3428999"/>
            <a:ext cx="4961079" cy="4961079"/>
          </a:xfrm>
          <a:prstGeom prst="rect">
            <a:avLst/>
          </a:prstGeom>
        </p:spPr>
      </p:pic>
      <p:pic>
        <p:nvPicPr>
          <p:cNvPr id="3" name="Picture 2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AD73A5D2-552B-7AA9-6FE4-E1FA3C2CC7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18059" y="-2356435"/>
            <a:ext cx="3904697" cy="390469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63C873A-1056-9F7E-30E6-F6DA15164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290" y="1594300"/>
            <a:ext cx="8015416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545BDC5-FE33-0AFF-0F56-03610258E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290" y="4073975"/>
            <a:ext cx="9144000" cy="44944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30CB5F-2646-BB01-F27A-880136B704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9470" y="493757"/>
            <a:ext cx="2336972" cy="4909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88D8769-12CA-BD91-C6ED-3D6C81B47F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38712" y="-1362161"/>
            <a:ext cx="745764" cy="2724322"/>
          </a:xfrm>
          <a:prstGeom prst="rect">
            <a:avLst/>
          </a:prstGeom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030A3982-748D-E87E-CBEB-26333A4FE3A9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027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bg>
      <p:bgPr>
        <a:solidFill>
          <a:srgbClr val="00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CCFB88E4-D609-AC04-165B-26EC7863BC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74420" y="2870123"/>
            <a:ext cx="5519956" cy="551995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63C873A-1056-9F7E-30E6-F6DA15164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290" y="1594300"/>
            <a:ext cx="8015416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545BDC5-FE33-0AFF-0F56-03610258E8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18355" y="4425385"/>
            <a:ext cx="8325846" cy="1622124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Name here</a:t>
            </a:r>
          </a:p>
          <a:p>
            <a:r>
              <a:rPr lang="en-GB"/>
              <a:t>Job title here</a:t>
            </a:r>
          </a:p>
          <a:p>
            <a:r>
              <a:rPr lang="en-GB"/>
              <a:t>The National Pharmacy Association</a:t>
            </a:r>
          </a:p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30CB5F-2646-BB01-F27A-880136B704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9470" y="493757"/>
            <a:ext cx="2336972" cy="490961"/>
          </a:xfrm>
          <a:prstGeom prst="rect">
            <a:avLst/>
          </a:prstGeom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030A3982-748D-E87E-CBEB-26333A4FE3A9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11AAF19F-E669-36B5-2F2B-266E1A866A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4291" y="4464046"/>
            <a:ext cx="1394428" cy="1395248"/>
          </a:xfrm>
          <a:prstGeom prst="teardrop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3F5AA4-E05F-1504-B5C4-93C1E73AA9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9118" y="1911198"/>
            <a:ext cx="745764" cy="272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955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 and 2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3A534-42CF-7493-B77C-CEA3F9C9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298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0CE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672E6-64B6-E75E-29FA-03F5058F02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73483"/>
            <a:ext cx="5181600" cy="34166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424F"/>
                </a:solidFill>
              </a:defRPr>
            </a:lvl1pPr>
            <a:lvl2pPr>
              <a:defRPr>
                <a:solidFill>
                  <a:srgbClr val="3A424F"/>
                </a:solidFill>
              </a:defRPr>
            </a:lvl2pPr>
            <a:lvl3pPr>
              <a:defRPr>
                <a:solidFill>
                  <a:srgbClr val="3A424F"/>
                </a:solidFill>
              </a:defRPr>
            </a:lvl3pPr>
            <a:lvl4pPr>
              <a:defRPr>
                <a:solidFill>
                  <a:srgbClr val="3A424F"/>
                </a:solidFill>
              </a:defRPr>
            </a:lvl4pPr>
            <a:lvl5pPr>
              <a:defRPr>
                <a:solidFill>
                  <a:srgbClr val="3A424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F07F8-0A24-1D9C-8808-7CA6BFAF4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73483"/>
            <a:ext cx="5181600" cy="34166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424F"/>
                </a:solidFill>
              </a:defRPr>
            </a:lvl1pPr>
            <a:lvl2pPr>
              <a:defRPr>
                <a:solidFill>
                  <a:srgbClr val="3A424F"/>
                </a:solidFill>
              </a:defRPr>
            </a:lvl2pPr>
            <a:lvl3pPr>
              <a:defRPr>
                <a:solidFill>
                  <a:srgbClr val="3A424F"/>
                </a:solidFill>
              </a:defRPr>
            </a:lvl3pPr>
            <a:lvl4pPr>
              <a:defRPr>
                <a:solidFill>
                  <a:srgbClr val="3A424F"/>
                </a:solidFill>
              </a:defRPr>
            </a:lvl4pPr>
            <a:lvl5pPr>
              <a:defRPr>
                <a:solidFill>
                  <a:srgbClr val="3A424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735390-19F3-8BF4-6600-08FCE91AE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2842" y="591313"/>
            <a:ext cx="1000958" cy="37603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BED601F-8AB9-B0F2-44F3-43B45F3BC411}"/>
              </a:ext>
            </a:extLst>
          </p:cNvPr>
          <p:cNvSpPr txBox="1">
            <a:spLocks/>
          </p:cNvSpPr>
          <p:nvPr/>
        </p:nvSpPr>
        <p:spPr>
          <a:xfrm>
            <a:off x="523042" y="414206"/>
            <a:ext cx="91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31BCA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567395-D615-47F2-9153-257BD6645D83}" type="slidenum">
              <a:rPr lang="en-GB" smtClean="0">
                <a:solidFill>
                  <a:srgbClr val="31BCAF"/>
                </a:solidFill>
              </a:rPr>
              <a:pPr/>
              <a:t>‹#›</a:t>
            </a:fld>
            <a:endParaRPr lang="en-GB" dirty="0">
              <a:solidFill>
                <a:srgbClr val="31BCA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77BC5D-7D94-9C20-3C93-D9BAF79177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42" y="591313"/>
            <a:ext cx="1000958" cy="37603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00F4F-5A10-377C-E3CD-7320D143865B}"/>
              </a:ext>
            </a:extLst>
          </p:cNvPr>
          <p:cNvSpPr txBox="1">
            <a:spLocks/>
          </p:cNvSpPr>
          <p:nvPr userDrawn="1"/>
        </p:nvSpPr>
        <p:spPr>
          <a:xfrm>
            <a:off x="523042" y="414206"/>
            <a:ext cx="91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31BCA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567395-D615-47F2-9153-257BD6645D83}" type="slidenum">
              <a:rPr lang="en-GB" smtClean="0">
                <a:solidFill>
                  <a:srgbClr val="31BCAF"/>
                </a:solidFill>
              </a:rPr>
              <a:pPr/>
              <a:t>‹#›</a:t>
            </a:fld>
            <a:endParaRPr lang="en-GB" dirty="0">
              <a:solidFill>
                <a:srgbClr val="31BC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0034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6CB74-6CDD-B22F-3E5B-6D853D8383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CFB180-863D-631C-349F-96F12FE27C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3187F-8B56-D44F-B180-6FD369B19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963C0-6A72-4781-9FB8-1DF9461AD4F4}" type="datetimeFigureOut">
              <a:rPr lang="en-GB" smtClean="0"/>
              <a:t>02/07/2026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35DEF-8CF4-141E-F884-D0286936A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ADF3E-E710-93EC-4EDD-4E515D85C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4EF0-5C40-43FF-A860-CD9C28788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4927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5E768-4FB6-1CCA-AC1C-E4C6AC6FE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846DC-7B5D-0647-C1C7-DDB3DE962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100C-F541-E6B7-ED33-E5CEB6FFC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963C0-6A72-4781-9FB8-1DF9461AD4F4}" type="datetimeFigureOut">
              <a:rPr lang="en-GB" smtClean="0"/>
              <a:t>02/07/2026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FBBD1-29C7-1706-3FE5-251D02121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4BC76-D49F-029D-94A2-7A3E8410E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4EF0-5C40-43FF-A860-CD9C28788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7598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B6A05-820C-C522-4F29-DED100E38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ABF7B-8394-2560-A2F5-AADEB9E90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CC022-98CA-27CA-BBF9-B8CF28CC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963C0-6A72-4781-9FB8-1DF9461AD4F4}" type="datetimeFigureOut">
              <a:rPr lang="en-GB" smtClean="0"/>
              <a:t>02/07/2026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69953-77C1-22C3-7118-290E84BDC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4B04D-AA44-774A-3A74-2C68B70E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4EF0-5C40-43FF-A860-CD9C28788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0530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21779-2DBE-AC37-2618-3B8C08C35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1FCE0-97E8-A32A-86AE-24D4787E1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AC73F3-94CD-583B-C0CC-57F684565B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A62444-2DF2-D219-82CC-53EDFA8CA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963C0-6A72-4781-9FB8-1DF9461AD4F4}" type="datetimeFigureOut">
              <a:rPr lang="en-GB" smtClean="0"/>
              <a:t>02/07/2026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3007ED-0499-4353-21D2-02F4DB6DC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00766-95FC-F383-C872-7BD7F7547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4EF0-5C40-43FF-A860-CD9C28788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663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2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3A534-42CF-7493-B77C-CEA3F9C9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298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0CE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672E6-64B6-E75E-29FA-03F5058F02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73483"/>
            <a:ext cx="5181600" cy="34166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424F"/>
                </a:solidFill>
              </a:defRPr>
            </a:lvl1pPr>
            <a:lvl2pPr>
              <a:defRPr>
                <a:solidFill>
                  <a:srgbClr val="3A424F"/>
                </a:solidFill>
              </a:defRPr>
            </a:lvl2pPr>
            <a:lvl3pPr>
              <a:defRPr>
                <a:solidFill>
                  <a:srgbClr val="3A424F"/>
                </a:solidFill>
              </a:defRPr>
            </a:lvl3pPr>
            <a:lvl4pPr>
              <a:defRPr>
                <a:solidFill>
                  <a:srgbClr val="3A424F"/>
                </a:solidFill>
              </a:defRPr>
            </a:lvl4pPr>
            <a:lvl5pPr>
              <a:defRPr>
                <a:solidFill>
                  <a:srgbClr val="3A424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F07F8-0A24-1D9C-8808-7CA6BFAF4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73483"/>
            <a:ext cx="5181600" cy="34166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424F"/>
                </a:solidFill>
              </a:defRPr>
            </a:lvl1pPr>
            <a:lvl2pPr>
              <a:defRPr>
                <a:solidFill>
                  <a:srgbClr val="3A424F"/>
                </a:solidFill>
              </a:defRPr>
            </a:lvl2pPr>
            <a:lvl3pPr>
              <a:defRPr>
                <a:solidFill>
                  <a:srgbClr val="3A424F"/>
                </a:solidFill>
              </a:defRPr>
            </a:lvl3pPr>
            <a:lvl4pPr>
              <a:defRPr>
                <a:solidFill>
                  <a:srgbClr val="3A424F"/>
                </a:solidFill>
              </a:defRPr>
            </a:lvl4pPr>
            <a:lvl5pPr>
              <a:defRPr>
                <a:solidFill>
                  <a:srgbClr val="3A424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735390-19F3-8BF4-6600-08FCE91AEE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42" y="591313"/>
            <a:ext cx="1000958" cy="37603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BED601F-8AB9-B0F2-44F3-43B45F3BC411}"/>
              </a:ext>
            </a:extLst>
          </p:cNvPr>
          <p:cNvSpPr txBox="1">
            <a:spLocks/>
          </p:cNvSpPr>
          <p:nvPr userDrawn="1"/>
        </p:nvSpPr>
        <p:spPr>
          <a:xfrm>
            <a:off x="523042" y="414206"/>
            <a:ext cx="91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31BCA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567395-D615-47F2-9153-257BD6645D83}" type="slidenum">
              <a:rPr lang="en-GB" smtClean="0">
                <a:solidFill>
                  <a:srgbClr val="31BCAF"/>
                </a:solidFill>
              </a:rPr>
              <a:pPr/>
              <a:t>‹#›</a:t>
            </a:fld>
            <a:endParaRPr lang="en-GB" dirty="0">
              <a:solidFill>
                <a:srgbClr val="31BC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499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06045-7791-1BD4-E5DD-4A776F13A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823BDE-DEF6-E117-6D96-A647AAE97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3854DC-514B-CE35-A61C-83439B0FC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083FFB-C342-0063-77EC-28F238543F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9272A-3D15-3D86-EBFF-A6B483CA5D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0CEF7E-B3C2-9220-83F3-39C78999C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963C0-6A72-4781-9FB8-1DF9461AD4F4}" type="datetimeFigureOut">
              <a:rPr lang="en-GB" smtClean="0"/>
              <a:t>02/07/2026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53DF84-1199-D233-E314-3512F0170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667B95-D4C4-7026-474A-2D2EC1D1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4EF0-5C40-43FF-A860-CD9C28788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7081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727C4-85C1-1BA8-E408-E55FCF176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EBDE40-B07F-D590-2646-E92DC9794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963C0-6A72-4781-9FB8-1DF9461AD4F4}" type="datetimeFigureOut">
              <a:rPr lang="en-GB" smtClean="0"/>
              <a:t>02/07/2026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3DA478-6FEE-352D-1610-51E5C10F9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EB3A-5562-1C50-E56D-906E4E3A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4EF0-5C40-43FF-A860-CD9C28788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8100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9897A8-AE12-26FC-797C-B4E51FE62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963C0-6A72-4781-9FB8-1DF9461AD4F4}" type="datetimeFigureOut">
              <a:rPr lang="en-GB" smtClean="0"/>
              <a:t>02/07/2026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B0BDCC-857F-B83B-C1CF-5FBCAA293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3AD6F-2261-F23D-26C5-1FC3AB78B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4EF0-5C40-43FF-A860-CD9C28788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6650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29573-5D39-6DAF-748B-BD58E4F17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B6FB2-1F21-AE8E-2FF0-389CF27D8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9D91C-700B-69C8-7ECD-78E763783E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789A05-E50A-89B1-5C3F-95ED493D5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963C0-6A72-4781-9FB8-1DF9461AD4F4}" type="datetimeFigureOut">
              <a:rPr lang="en-GB" smtClean="0"/>
              <a:t>02/07/2026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3C602-01BC-601D-7EC6-D85B80617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7AAA4-56EF-1AA9-7F39-B4D3F499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4EF0-5C40-43FF-A860-CD9C28788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6513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75B47-7F3C-DB3D-C779-6C5429F51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43A205-474A-736A-816B-4A2A4A7F08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073B3-77E7-D237-0A1C-DDD4D3E554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48F4AD-8C80-E0F8-D295-D7048C96E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963C0-6A72-4781-9FB8-1DF9461AD4F4}" type="datetimeFigureOut">
              <a:rPr lang="en-GB" smtClean="0"/>
              <a:t>02/07/2026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CFA0B-625D-35BB-C124-7717F5AD5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38FC42-24DD-3F94-8408-5D3093030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4EF0-5C40-43FF-A860-CD9C28788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7308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4A553-86BC-4061-E885-198459E36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78B5B9-88C7-5577-63E7-B30A02DC6E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7A2B1-37F3-2A92-9306-3ADA73225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963C0-6A72-4781-9FB8-1DF9461AD4F4}" type="datetimeFigureOut">
              <a:rPr lang="en-GB" smtClean="0"/>
              <a:t>02/07/2026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51B6E-898F-37D4-1C70-51FAB0DEF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8C8F1-134A-50F8-2139-AE88D887E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4EF0-5C40-43FF-A860-CD9C28788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5723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8B014A-2E8B-A67A-9BB7-50570FDCFA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54BF02-C6BA-C433-1B12-97DB65E3D9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69BF3-83B7-35D5-FF0D-228284427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963C0-6A72-4781-9FB8-1DF9461AD4F4}" type="datetimeFigureOut">
              <a:rPr lang="en-GB" smtClean="0"/>
              <a:t>02/07/2026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3AD22-C314-AB21-AD1D-3092CF775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7CF02-EB7A-49AC-5EB9-03208844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34EF0-5C40-43FF-A860-CD9C28788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1213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413C86EF-8A09-BA99-54A4-E8C34E6A08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65017" y="-1494660"/>
            <a:ext cx="3918570" cy="39185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AAAFE5-F4A4-452F-410B-00F842559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291" y="1594300"/>
            <a:ext cx="6308536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082381-823E-96D7-FEA7-396A114D8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290" y="4073975"/>
            <a:ext cx="5744331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92D0ED-FA3B-E1C3-CE0C-2FCEF59F57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84181" y="-1362161"/>
            <a:ext cx="745764" cy="2724322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5305680-B6F6-870A-781B-1BBFDBAFFA99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Picture Placeholder 23">
            <a:extLst>
              <a:ext uri="{FF2B5EF4-FFF2-40B4-BE49-F238E27FC236}">
                <a16:creationId xmlns:a16="http://schemas.microsoft.com/office/drawing/2014/main" id="{9DD1B175-E0B7-DC20-88D5-1C79E22E5B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01093" y="1887608"/>
            <a:ext cx="6774591" cy="6771632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5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71625B96-B4D4-D4E6-2ED1-BA55DDC0B5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4703" y="4639164"/>
            <a:ext cx="4473610" cy="4473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5103C7-4D53-2D26-81E6-CE4C79A144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9470" y="493757"/>
            <a:ext cx="2336972" cy="4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550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024-01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B76970-59B0-02CE-F0CF-5DF2129D58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5000">
                <a:srgbClr val="140B42"/>
              </a:gs>
              <a:gs pos="80000">
                <a:srgbClr val="005587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 anchorCtr="0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DF6C4E0C-B7EB-46A6-B6F0-C76FDCFC3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608" y="4175059"/>
            <a:ext cx="5948681" cy="1195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Subheads are 24pt Arial Italic sentence case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F7111441-0C14-4EE9-B6C1-ED9FC63641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608" y="1918354"/>
            <a:ext cx="5948681" cy="2088828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3600" b="1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 36pt Arial Bold </a:t>
            </a:r>
            <a:br>
              <a:rPr lang="en-US"/>
            </a:br>
            <a:r>
              <a:rPr lang="en-US"/>
              <a:t>Title Case and Can be 3 Lines</a:t>
            </a: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413712FA-495E-465D-A2EB-8AA7E6AE5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3608" y="5518464"/>
            <a:ext cx="5948681" cy="669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Author First Last Name, Title 16pt Arial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C7CB88CE-AFAB-3162-5EFA-DACFAECFC82B}"/>
              </a:ext>
            </a:extLst>
          </p:cNvPr>
          <p:cNvSpPr/>
          <p:nvPr userDrawn="1"/>
        </p:nvSpPr>
        <p:spPr>
          <a:xfrm rot="16200000">
            <a:off x="10172703" y="704015"/>
            <a:ext cx="877958" cy="31606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600" err="1"/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78BBCD43-EEDD-17C3-B8E4-320E6ECA340F}"/>
              </a:ext>
            </a:extLst>
          </p:cNvPr>
          <p:cNvSpPr/>
          <p:nvPr userDrawn="1"/>
        </p:nvSpPr>
        <p:spPr>
          <a:xfrm rot="16200000">
            <a:off x="10741443" y="4899986"/>
            <a:ext cx="877958" cy="202316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600" err="1"/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AC34CDE1-031B-F659-37E6-092E1C8890F5}"/>
              </a:ext>
            </a:extLst>
          </p:cNvPr>
          <p:cNvSpPr/>
          <p:nvPr userDrawn="1"/>
        </p:nvSpPr>
        <p:spPr>
          <a:xfrm rot="16200000">
            <a:off x="7833691" y="1545530"/>
            <a:ext cx="3591342" cy="51252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600" err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EC8515-986E-A47F-4BDA-CED96BF08D65}"/>
              </a:ext>
            </a:extLst>
          </p:cNvPr>
          <p:cNvSpPr txBox="1"/>
          <p:nvPr userDrawn="1"/>
        </p:nvSpPr>
        <p:spPr bwMode="black">
          <a:xfrm>
            <a:off x="613608" y="6519948"/>
            <a:ext cx="7722832" cy="21544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rgbClr val="7FD1EF"/>
                </a:solidFill>
                <a:ea typeface="Arial" charset="0"/>
                <a:cs typeface="Arial" charset="0"/>
              </a:rPr>
              <a:t>© 2025. All rights reserved. IQVIA</a:t>
            </a:r>
            <a:r>
              <a:rPr lang="en-US" sz="800" baseline="30000">
                <a:solidFill>
                  <a:srgbClr val="7FD1EF"/>
                </a:solidFill>
                <a:ea typeface="Arial" charset="0"/>
                <a:cs typeface="Arial" charset="0"/>
              </a:rPr>
              <a:t>®</a:t>
            </a:r>
            <a:r>
              <a:rPr lang="en-US" sz="800">
                <a:solidFill>
                  <a:srgbClr val="7FD1EF"/>
                </a:solidFill>
                <a:ea typeface="Arial" charset="0"/>
                <a:cs typeface="Arial" charset="0"/>
              </a:rPr>
              <a:t> is a registered trademark of IQVIA Inc. in the United States, the European Union, and various other countries. </a:t>
            </a:r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F0223E2A-EF00-0A08-DA2A-FCB4BDA5AE23}"/>
              </a:ext>
            </a:extLst>
          </p:cNvPr>
          <p:cNvSpPr/>
          <p:nvPr userDrawn="1"/>
        </p:nvSpPr>
        <p:spPr>
          <a:xfrm rot="16200000">
            <a:off x="9058253" y="2934275"/>
            <a:ext cx="877958" cy="5389536"/>
          </a:xfrm>
          <a:custGeom>
            <a:avLst/>
            <a:gdLst>
              <a:gd name="connsiteX0" fmla="*/ 438979 w 877958"/>
              <a:gd name="connsiteY0" fmla="*/ 0 h 5389536"/>
              <a:gd name="connsiteX1" fmla="*/ 438979 w 877958"/>
              <a:gd name="connsiteY1" fmla="*/ 0 h 5389536"/>
              <a:gd name="connsiteX2" fmla="*/ 877958 w 877958"/>
              <a:gd name="connsiteY2" fmla="*/ 438979 h 5389536"/>
              <a:gd name="connsiteX3" fmla="*/ 877958 w 877958"/>
              <a:gd name="connsiteY3" fmla="*/ 5389536 h 5389536"/>
              <a:gd name="connsiteX4" fmla="*/ 877958 w 877958"/>
              <a:gd name="connsiteY4" fmla="*/ 5389536 h 5389536"/>
              <a:gd name="connsiteX5" fmla="*/ 0 w 877958"/>
              <a:gd name="connsiteY5" fmla="*/ 5389536 h 5389536"/>
              <a:gd name="connsiteX6" fmla="*/ 0 w 877958"/>
              <a:gd name="connsiteY6" fmla="*/ 5389536 h 5389536"/>
              <a:gd name="connsiteX7" fmla="*/ 0 w 877958"/>
              <a:gd name="connsiteY7" fmla="*/ 438979 h 5389536"/>
              <a:gd name="connsiteX8" fmla="*/ 438979 w 877958"/>
              <a:gd name="connsiteY8" fmla="*/ 0 h 5389536"/>
              <a:gd name="connsiteX0" fmla="*/ 0 w 877958"/>
              <a:gd name="connsiteY0" fmla="*/ 5389536 h 5480976"/>
              <a:gd name="connsiteX1" fmla="*/ 0 w 877958"/>
              <a:gd name="connsiteY1" fmla="*/ 438979 h 5480976"/>
              <a:gd name="connsiteX2" fmla="*/ 438979 w 877958"/>
              <a:gd name="connsiteY2" fmla="*/ 0 h 5480976"/>
              <a:gd name="connsiteX3" fmla="*/ 438979 w 877958"/>
              <a:gd name="connsiteY3" fmla="*/ 0 h 5480976"/>
              <a:gd name="connsiteX4" fmla="*/ 877958 w 877958"/>
              <a:gd name="connsiteY4" fmla="*/ 438979 h 5480976"/>
              <a:gd name="connsiteX5" fmla="*/ 877958 w 877958"/>
              <a:gd name="connsiteY5" fmla="*/ 5389536 h 5480976"/>
              <a:gd name="connsiteX6" fmla="*/ 877958 w 877958"/>
              <a:gd name="connsiteY6" fmla="*/ 5389536 h 5480976"/>
              <a:gd name="connsiteX7" fmla="*/ 0 w 877958"/>
              <a:gd name="connsiteY7" fmla="*/ 5389536 h 5480976"/>
              <a:gd name="connsiteX8" fmla="*/ 91440 w 877958"/>
              <a:gd name="connsiteY8" fmla="*/ 5480976 h 5480976"/>
              <a:gd name="connsiteX0" fmla="*/ 0 w 877958"/>
              <a:gd name="connsiteY0" fmla="*/ 5389536 h 5389536"/>
              <a:gd name="connsiteX1" fmla="*/ 0 w 877958"/>
              <a:gd name="connsiteY1" fmla="*/ 438979 h 5389536"/>
              <a:gd name="connsiteX2" fmla="*/ 438979 w 877958"/>
              <a:gd name="connsiteY2" fmla="*/ 0 h 5389536"/>
              <a:gd name="connsiteX3" fmla="*/ 438979 w 877958"/>
              <a:gd name="connsiteY3" fmla="*/ 0 h 5389536"/>
              <a:gd name="connsiteX4" fmla="*/ 877958 w 877958"/>
              <a:gd name="connsiteY4" fmla="*/ 438979 h 5389536"/>
              <a:gd name="connsiteX5" fmla="*/ 877958 w 877958"/>
              <a:gd name="connsiteY5" fmla="*/ 5389536 h 5389536"/>
              <a:gd name="connsiteX6" fmla="*/ 877958 w 877958"/>
              <a:gd name="connsiteY6" fmla="*/ 5389536 h 5389536"/>
              <a:gd name="connsiteX7" fmla="*/ 0 w 877958"/>
              <a:gd name="connsiteY7" fmla="*/ 5389536 h 5389536"/>
              <a:gd name="connsiteX0" fmla="*/ 0 w 877958"/>
              <a:gd name="connsiteY0" fmla="*/ 5389536 h 5389536"/>
              <a:gd name="connsiteX1" fmla="*/ 0 w 877958"/>
              <a:gd name="connsiteY1" fmla="*/ 438979 h 5389536"/>
              <a:gd name="connsiteX2" fmla="*/ 438979 w 877958"/>
              <a:gd name="connsiteY2" fmla="*/ 0 h 5389536"/>
              <a:gd name="connsiteX3" fmla="*/ 438979 w 877958"/>
              <a:gd name="connsiteY3" fmla="*/ 0 h 5389536"/>
              <a:gd name="connsiteX4" fmla="*/ 877958 w 877958"/>
              <a:gd name="connsiteY4" fmla="*/ 438979 h 5389536"/>
              <a:gd name="connsiteX5" fmla="*/ 877958 w 877958"/>
              <a:gd name="connsiteY5" fmla="*/ 5389536 h 5389536"/>
              <a:gd name="connsiteX6" fmla="*/ 877958 w 877958"/>
              <a:gd name="connsiteY6" fmla="*/ 5389536 h 538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7958" h="5389536">
                <a:moveTo>
                  <a:pt x="0" y="5389536"/>
                </a:moveTo>
                <a:lnTo>
                  <a:pt x="0" y="438979"/>
                </a:lnTo>
                <a:cubicBezTo>
                  <a:pt x="0" y="196538"/>
                  <a:pt x="196538" y="0"/>
                  <a:pt x="438979" y="0"/>
                </a:cubicBezTo>
                <a:lnTo>
                  <a:pt x="438979" y="0"/>
                </a:lnTo>
                <a:cubicBezTo>
                  <a:pt x="681420" y="0"/>
                  <a:pt x="877958" y="196538"/>
                  <a:pt x="877958" y="438979"/>
                </a:cubicBezTo>
                <a:lnTo>
                  <a:pt x="877958" y="5389536"/>
                </a:lnTo>
                <a:lnTo>
                  <a:pt x="877958" y="5389536"/>
                </a:ln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endParaRPr lang="en-US" sz="1600" err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25B28D-E9A6-1255-B443-7613304201B6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709"/>
          <a:stretch/>
        </p:blipFill>
        <p:spPr>
          <a:xfrm>
            <a:off x="9199917" y="735457"/>
            <a:ext cx="22479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9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2024-02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098CCE30-6B5A-4DFB-97B5-AF5CCDE0C8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3608" y="4175059"/>
            <a:ext cx="6245751" cy="1195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Subheads are 24pt Arial Italic sentence case</a:t>
            </a: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184C4A24-4E36-49F8-AE34-FEFD57A981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608" y="1918354"/>
            <a:ext cx="6245751" cy="208483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3600" b="1" i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Headline 36pt Arial Bold Title Case and Can be 3 Lines</a:t>
            </a:r>
          </a:p>
        </p:txBody>
      </p:sp>
      <p:sp>
        <p:nvSpPr>
          <p:cNvPr id="71" name="Subtitle 2">
            <a:extLst>
              <a:ext uri="{FF2B5EF4-FFF2-40B4-BE49-F238E27FC236}">
                <a16:creationId xmlns:a16="http://schemas.microsoft.com/office/drawing/2014/main" id="{0E82B801-11C9-4FD7-9D6A-B8DAA21204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3608" y="5518464"/>
            <a:ext cx="6245751" cy="669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16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Author First Last Name, Title 16pt Arial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6E9086A-E529-2788-B0E4-EFA79D0E2F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1520" y="812800"/>
            <a:ext cx="2247900" cy="40640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1F4E818-2A83-7489-FE1B-DC8FFF233719}"/>
              </a:ext>
            </a:extLst>
          </p:cNvPr>
          <p:cNvSpPr/>
          <p:nvPr userDrawn="1"/>
        </p:nvSpPr>
        <p:spPr>
          <a:xfrm rot="900000">
            <a:off x="7116823" y="-191976"/>
            <a:ext cx="1244450" cy="1815506"/>
          </a:xfrm>
          <a:custGeom>
            <a:avLst/>
            <a:gdLst>
              <a:gd name="connsiteX0" fmla="*/ 0 w 1244450"/>
              <a:gd name="connsiteY0" fmla="*/ 333449 h 1815506"/>
              <a:gd name="connsiteX1" fmla="*/ 1244450 w 1244450"/>
              <a:gd name="connsiteY1" fmla="*/ 0 h 1815506"/>
              <a:gd name="connsiteX2" fmla="*/ 1244450 w 1244450"/>
              <a:gd name="connsiteY2" fmla="*/ 1193281 h 1815506"/>
              <a:gd name="connsiteX3" fmla="*/ 622225 w 1244450"/>
              <a:gd name="connsiteY3" fmla="*/ 1815506 h 1815506"/>
              <a:gd name="connsiteX4" fmla="*/ 0 w 1244450"/>
              <a:gd name="connsiteY4" fmla="*/ 1193281 h 1815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4450" h="1815506">
                <a:moveTo>
                  <a:pt x="0" y="333449"/>
                </a:moveTo>
                <a:lnTo>
                  <a:pt x="1244450" y="0"/>
                </a:lnTo>
                <a:lnTo>
                  <a:pt x="1244450" y="1193281"/>
                </a:lnTo>
                <a:cubicBezTo>
                  <a:pt x="1244450" y="1536926"/>
                  <a:pt x="965870" y="1815506"/>
                  <a:pt x="622225" y="1815506"/>
                </a:cubicBezTo>
                <a:cubicBezTo>
                  <a:pt x="278580" y="1815506"/>
                  <a:pt x="0" y="1536926"/>
                  <a:pt x="0" y="1193281"/>
                </a:cubicBezTo>
                <a:close/>
              </a:path>
            </a:pathLst>
          </a:custGeom>
          <a:gradFill>
            <a:gsLst>
              <a:gs pos="20000">
                <a:srgbClr val="140B42"/>
              </a:gs>
              <a:gs pos="80000">
                <a:schemeClr val="accent2"/>
              </a:gs>
            </a:gsLst>
            <a:lin ang="5400000" scaled="1"/>
          </a:gra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213A8D0-50D2-BE07-C33B-5280FE4232B0}"/>
              </a:ext>
            </a:extLst>
          </p:cNvPr>
          <p:cNvSpPr/>
          <p:nvPr userDrawn="1"/>
        </p:nvSpPr>
        <p:spPr>
          <a:xfrm rot="900000">
            <a:off x="11384415" y="4422162"/>
            <a:ext cx="1089824" cy="2621535"/>
          </a:xfrm>
          <a:custGeom>
            <a:avLst/>
            <a:gdLst>
              <a:gd name="connsiteX0" fmla="*/ 465632 w 1089824"/>
              <a:gd name="connsiteY0" fmla="*/ 0 h 2621535"/>
              <a:gd name="connsiteX1" fmla="*/ 1089824 w 1089824"/>
              <a:gd name="connsiteY1" fmla="*/ 2329517 h 2621535"/>
              <a:gd name="connsiteX2" fmla="*/ 0 w 1089824"/>
              <a:gd name="connsiteY2" fmla="*/ 2621535 h 2621535"/>
              <a:gd name="connsiteX3" fmla="*/ 0 w 1089824"/>
              <a:gd name="connsiteY3" fmla="*/ 596865 h 2621535"/>
              <a:gd name="connsiteX4" fmla="*/ 377494 w 1089824"/>
              <a:gd name="connsiteY4" fmla="*/ 27359 h 26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9824" h="2621535">
                <a:moveTo>
                  <a:pt x="465632" y="0"/>
                </a:moveTo>
                <a:lnTo>
                  <a:pt x="1089824" y="2329517"/>
                </a:lnTo>
                <a:lnTo>
                  <a:pt x="0" y="2621535"/>
                </a:lnTo>
                <a:lnTo>
                  <a:pt x="0" y="596865"/>
                </a:lnTo>
                <a:cubicBezTo>
                  <a:pt x="0" y="340849"/>
                  <a:pt x="155656" y="121189"/>
                  <a:pt x="377494" y="27359"/>
                </a:cubicBezTo>
                <a:close/>
              </a:path>
            </a:pathLst>
          </a:custGeom>
          <a:gradFill flip="none" rotWithShape="1">
            <a:gsLst>
              <a:gs pos="20000">
                <a:schemeClr val="accent2"/>
              </a:gs>
              <a:gs pos="80000">
                <a:srgbClr val="140B42"/>
              </a:gs>
            </a:gsLst>
            <a:lin ang="5400000" scaled="1"/>
            <a:tileRect/>
          </a:gra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lvl="0"/>
            <a:endParaRPr lang="en-US" sz="1600" err="1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CA7F2F6-48FC-1B44-89F9-84682C0ED811}"/>
              </a:ext>
            </a:extLst>
          </p:cNvPr>
          <p:cNvSpPr/>
          <p:nvPr userDrawn="1"/>
        </p:nvSpPr>
        <p:spPr>
          <a:xfrm rot="900000">
            <a:off x="7841778" y="-500135"/>
            <a:ext cx="3914186" cy="7999940"/>
          </a:xfrm>
          <a:custGeom>
            <a:avLst/>
            <a:gdLst>
              <a:gd name="connsiteX0" fmla="*/ 3362855 w 3914186"/>
              <a:gd name="connsiteY0" fmla="*/ 0 h 7999940"/>
              <a:gd name="connsiteX1" fmla="*/ 3914186 w 3914186"/>
              <a:gd name="connsiteY1" fmla="*/ 2057597 h 7999940"/>
              <a:gd name="connsiteX2" fmla="*/ 3914185 w 3914186"/>
              <a:gd name="connsiteY2" fmla="*/ 6952194 h 7999940"/>
              <a:gd name="connsiteX3" fmla="*/ 3947 w 3914186"/>
              <a:gd name="connsiteY3" fmla="*/ 7999940 h 7999940"/>
              <a:gd name="connsiteX4" fmla="*/ 0 w 3914186"/>
              <a:gd name="connsiteY4" fmla="*/ 7921778 h 7999940"/>
              <a:gd name="connsiteX5" fmla="*/ 1 w 3914186"/>
              <a:gd name="connsiteY5" fmla="*/ 901074 h 799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4186" h="7999940">
                <a:moveTo>
                  <a:pt x="3362855" y="0"/>
                </a:moveTo>
                <a:lnTo>
                  <a:pt x="3914186" y="2057597"/>
                </a:lnTo>
                <a:lnTo>
                  <a:pt x="3914185" y="6952194"/>
                </a:lnTo>
                <a:lnTo>
                  <a:pt x="3947" y="7999940"/>
                </a:lnTo>
                <a:lnTo>
                  <a:pt x="0" y="7921778"/>
                </a:lnTo>
                <a:lnTo>
                  <a:pt x="1" y="901074"/>
                </a:lnTo>
                <a:close/>
              </a:path>
            </a:pathLst>
          </a:custGeom>
          <a:solidFill>
            <a:schemeClr val="accent2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950733-D386-D461-6995-42A6097FF11E}"/>
              </a:ext>
            </a:extLst>
          </p:cNvPr>
          <p:cNvSpPr txBox="1"/>
          <p:nvPr userDrawn="1"/>
        </p:nvSpPr>
        <p:spPr bwMode="black">
          <a:xfrm>
            <a:off x="613608" y="6367152"/>
            <a:ext cx="4495800" cy="33855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© 2025. All rights reserved. IQVIA</a:t>
            </a:r>
            <a:r>
              <a:rPr lang="en-US" sz="800" baseline="3000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®</a:t>
            </a:r>
            <a:r>
              <a:rPr lang="en-US" sz="80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 is a registered trademark of IQVIA Inc. in the United States, the European Union, and various other countries. </a:t>
            </a:r>
          </a:p>
        </p:txBody>
      </p:sp>
    </p:spTree>
    <p:extLst>
      <p:ext uri="{BB962C8B-B14F-4D97-AF65-F5344CB8AC3E}">
        <p14:creationId xmlns:p14="http://schemas.microsoft.com/office/powerpoint/2010/main" val="68145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2x conten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F55EC-2F66-DBCE-FE49-1687D3CD5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298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0CE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35628-2BDF-FEAF-FE57-401A2495E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52902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3A424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AE0488-582C-A2EB-E5D6-9F64D411C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352933"/>
            <a:ext cx="5157787" cy="30243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424F"/>
                </a:solidFill>
              </a:defRPr>
            </a:lvl1pPr>
            <a:lvl2pPr>
              <a:defRPr>
                <a:solidFill>
                  <a:srgbClr val="3A424F"/>
                </a:solidFill>
              </a:defRPr>
            </a:lvl2pPr>
            <a:lvl3pPr>
              <a:defRPr>
                <a:solidFill>
                  <a:srgbClr val="3A424F"/>
                </a:solidFill>
              </a:defRPr>
            </a:lvl3pPr>
            <a:lvl4pPr>
              <a:defRPr>
                <a:solidFill>
                  <a:srgbClr val="3A424F"/>
                </a:solidFill>
              </a:defRPr>
            </a:lvl4pPr>
            <a:lvl5pPr>
              <a:defRPr>
                <a:solidFill>
                  <a:srgbClr val="3A424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C7CF20-B179-9F68-7B19-EE15FE392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52902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3A424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F5E079-2679-9BFF-DD68-35A99817CD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352933"/>
            <a:ext cx="5183188" cy="30243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424F"/>
                </a:solidFill>
              </a:defRPr>
            </a:lvl1pPr>
            <a:lvl2pPr>
              <a:defRPr>
                <a:solidFill>
                  <a:srgbClr val="3A424F"/>
                </a:solidFill>
              </a:defRPr>
            </a:lvl2pPr>
            <a:lvl3pPr>
              <a:defRPr>
                <a:solidFill>
                  <a:srgbClr val="3A424F"/>
                </a:solidFill>
              </a:defRPr>
            </a:lvl3pPr>
            <a:lvl4pPr>
              <a:defRPr>
                <a:solidFill>
                  <a:srgbClr val="3A424F"/>
                </a:solidFill>
              </a:defRPr>
            </a:lvl4pPr>
            <a:lvl5pPr>
              <a:defRPr>
                <a:solidFill>
                  <a:srgbClr val="3A424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0788F2-BEBF-7177-28B8-98141EB5D8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42" y="591313"/>
            <a:ext cx="1000958" cy="376035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69FC224-A0FF-34D8-9474-3AE25CAD05DC}"/>
              </a:ext>
            </a:extLst>
          </p:cNvPr>
          <p:cNvSpPr txBox="1">
            <a:spLocks/>
          </p:cNvSpPr>
          <p:nvPr userDrawn="1"/>
        </p:nvSpPr>
        <p:spPr>
          <a:xfrm>
            <a:off x="523042" y="414206"/>
            <a:ext cx="91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31BCA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567395-D615-47F2-9153-257BD6645D83}" type="slidenum">
              <a:rPr lang="en-GB" smtClean="0">
                <a:solidFill>
                  <a:srgbClr val="31BCAF"/>
                </a:solidFill>
              </a:rPr>
              <a:pPr/>
              <a:t>‹#›</a:t>
            </a:fld>
            <a:endParaRPr lang="en-GB" dirty="0">
              <a:solidFill>
                <a:srgbClr val="31BC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1353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024-03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D008FDF6-6C42-435C-8ABA-FDA3F0DFE00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0000">
                <a:srgbClr val="005587"/>
              </a:gs>
              <a:gs pos="80000">
                <a:srgbClr val="00A3E0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DF6C4E0C-B7EB-46A6-B6F0-C76FDCFC3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608" y="4175059"/>
            <a:ext cx="5995852" cy="1195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Subheads are 24pt Arial Italic sentence case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F7111441-0C14-4EE9-B6C1-ED9FC63641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608" y="1918354"/>
            <a:ext cx="5995852" cy="2088828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3600" b="1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 36pt Arial Bold Title Case and Can be 3 Lines</a:t>
            </a: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413712FA-495E-465D-A2EB-8AA7E6AE5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3608" y="5518464"/>
            <a:ext cx="5995852" cy="669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Author First Last Name, Title 16pt Arial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8BCC127-A4D6-48D0-A944-3E354801CDCC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709"/>
          <a:stretch/>
        </p:blipFill>
        <p:spPr>
          <a:xfrm>
            <a:off x="731520" y="812800"/>
            <a:ext cx="2247900" cy="406400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455B4A9-C2C4-4D4B-B5A6-E3BB93F31793}"/>
              </a:ext>
            </a:extLst>
          </p:cNvPr>
          <p:cNvSpPr/>
          <p:nvPr userDrawn="1"/>
        </p:nvSpPr>
        <p:spPr>
          <a:xfrm rot="18880191">
            <a:off x="7003968" y="958724"/>
            <a:ext cx="5766811" cy="1634831"/>
          </a:xfrm>
          <a:custGeom>
            <a:avLst/>
            <a:gdLst>
              <a:gd name="connsiteX0" fmla="*/ 7130190 w 7130190"/>
              <a:gd name="connsiteY0" fmla="*/ 1494581 h 2021334"/>
              <a:gd name="connsiteX1" fmla="*/ 6597331 w 7130190"/>
              <a:gd name="connsiteY1" fmla="*/ 2021334 h 2021334"/>
              <a:gd name="connsiteX2" fmla="*/ 1010667 w 7130190"/>
              <a:gd name="connsiteY2" fmla="*/ 2021334 h 2021334"/>
              <a:gd name="connsiteX3" fmla="*/ 0 w 7130190"/>
              <a:gd name="connsiteY3" fmla="*/ 1010667 h 2021334"/>
              <a:gd name="connsiteX4" fmla="*/ 1010667 w 7130190"/>
              <a:gd name="connsiteY4" fmla="*/ 0 h 2021334"/>
              <a:gd name="connsiteX5" fmla="*/ 5652735 w 7130190"/>
              <a:gd name="connsiteY5" fmla="*/ 0 h 202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30190" h="2021334">
                <a:moveTo>
                  <a:pt x="7130190" y="1494581"/>
                </a:moveTo>
                <a:lnTo>
                  <a:pt x="6597331" y="2021334"/>
                </a:lnTo>
                <a:lnTo>
                  <a:pt x="1010667" y="2021334"/>
                </a:lnTo>
                <a:cubicBezTo>
                  <a:pt x="452491" y="2021334"/>
                  <a:pt x="0" y="1568843"/>
                  <a:pt x="0" y="1010667"/>
                </a:cubicBezTo>
                <a:cubicBezTo>
                  <a:pt x="0" y="452491"/>
                  <a:pt x="452491" y="0"/>
                  <a:pt x="1010667" y="0"/>
                </a:cubicBezTo>
                <a:lnTo>
                  <a:pt x="565273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45EF4D-5A59-0033-22CE-A967C3343CEA}"/>
              </a:ext>
            </a:extLst>
          </p:cNvPr>
          <p:cNvSpPr/>
          <p:nvPr userDrawn="1"/>
        </p:nvSpPr>
        <p:spPr>
          <a:xfrm rot="18880191">
            <a:off x="8499307" y="2355298"/>
            <a:ext cx="2930426" cy="887781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600" err="1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4CC37FF-6C44-F059-2F5F-95F30D6AF64C}"/>
              </a:ext>
            </a:extLst>
          </p:cNvPr>
          <p:cNvSpPr/>
          <p:nvPr userDrawn="1"/>
        </p:nvSpPr>
        <p:spPr>
          <a:xfrm rot="18880191">
            <a:off x="8572095" y="74113"/>
            <a:ext cx="2335382" cy="887781"/>
          </a:xfrm>
          <a:custGeom>
            <a:avLst/>
            <a:gdLst>
              <a:gd name="connsiteX0" fmla="*/ 1802418 w 2887509"/>
              <a:gd name="connsiteY0" fmla="*/ 0 h 1097669"/>
              <a:gd name="connsiteX1" fmla="*/ 2887509 w 2887509"/>
              <a:gd name="connsiteY1" fmla="*/ 1097669 h 1097669"/>
              <a:gd name="connsiteX2" fmla="*/ 548834 w 2887509"/>
              <a:gd name="connsiteY2" fmla="*/ 1097668 h 1097669"/>
              <a:gd name="connsiteX3" fmla="*/ 0 w 2887509"/>
              <a:gd name="connsiteY3" fmla="*/ 548834 h 1097669"/>
              <a:gd name="connsiteX4" fmla="*/ 548834 w 2887509"/>
              <a:gd name="connsiteY4" fmla="*/ 0 h 109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7509" h="1097669">
                <a:moveTo>
                  <a:pt x="1802418" y="0"/>
                </a:moveTo>
                <a:lnTo>
                  <a:pt x="2887509" y="1097669"/>
                </a:lnTo>
                <a:lnTo>
                  <a:pt x="548834" y="1097668"/>
                </a:lnTo>
                <a:cubicBezTo>
                  <a:pt x="245721" y="1097668"/>
                  <a:pt x="0" y="851947"/>
                  <a:pt x="0" y="548834"/>
                </a:cubicBezTo>
                <a:cubicBezTo>
                  <a:pt x="0" y="245721"/>
                  <a:pt x="245721" y="0"/>
                  <a:pt x="5488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69183B-EF09-DEB8-DBB1-EE99DD036764}"/>
              </a:ext>
            </a:extLst>
          </p:cNvPr>
          <p:cNvSpPr txBox="1"/>
          <p:nvPr userDrawn="1"/>
        </p:nvSpPr>
        <p:spPr bwMode="black">
          <a:xfrm>
            <a:off x="613608" y="6519948"/>
            <a:ext cx="7722832" cy="21544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rgbClr val="7FD1EF"/>
                </a:solidFill>
                <a:ea typeface="Arial" charset="0"/>
                <a:cs typeface="Arial" charset="0"/>
              </a:rPr>
              <a:t>© 2025. All rights reserved. IQVIA</a:t>
            </a:r>
            <a:r>
              <a:rPr lang="en-US" sz="800" baseline="30000">
                <a:solidFill>
                  <a:srgbClr val="7FD1EF"/>
                </a:solidFill>
                <a:ea typeface="Arial" charset="0"/>
                <a:cs typeface="Arial" charset="0"/>
              </a:rPr>
              <a:t>®</a:t>
            </a:r>
            <a:r>
              <a:rPr lang="en-US" sz="800">
                <a:solidFill>
                  <a:srgbClr val="7FD1EF"/>
                </a:solidFill>
                <a:ea typeface="Arial" charset="0"/>
                <a:cs typeface="Arial" charset="0"/>
              </a:rPr>
              <a:t> is a registered trademark of IQVIA Inc. in the United States, the European Union, and various other countries. 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AC475A6-CE10-0E6A-2700-525C57FA92F3}"/>
              </a:ext>
            </a:extLst>
          </p:cNvPr>
          <p:cNvSpPr>
            <a:spLocks/>
          </p:cNvSpPr>
          <p:nvPr userDrawn="1"/>
        </p:nvSpPr>
        <p:spPr bwMode="auto">
          <a:xfrm rot="2700000">
            <a:off x="9437387" y="536223"/>
            <a:ext cx="3931862" cy="3934695"/>
          </a:xfrm>
          <a:custGeom>
            <a:avLst/>
            <a:gdLst>
              <a:gd name="connsiteX0" fmla="*/ 382156 w 3931862"/>
              <a:gd name="connsiteY0" fmla="*/ 10539 h 3934695"/>
              <a:gd name="connsiteX1" fmla="*/ 384583 w 3931862"/>
              <a:gd name="connsiteY1" fmla="*/ 9785 h 3934695"/>
              <a:gd name="connsiteX2" fmla="*/ 481653 w 3931862"/>
              <a:gd name="connsiteY2" fmla="*/ 0 h 3934695"/>
              <a:gd name="connsiteX3" fmla="*/ 1113950 w 3931862"/>
              <a:gd name="connsiteY3" fmla="*/ 0 h 3934695"/>
              <a:gd name="connsiteX4" fmla="*/ 3931862 w 3931862"/>
              <a:gd name="connsiteY4" fmla="*/ 2817912 h 3934695"/>
              <a:gd name="connsiteX5" fmla="*/ 3931862 w 3931862"/>
              <a:gd name="connsiteY5" fmla="*/ 3453042 h 3934695"/>
              <a:gd name="connsiteX6" fmla="*/ 3450209 w 3931862"/>
              <a:gd name="connsiteY6" fmla="*/ 3934695 h 3934695"/>
              <a:gd name="connsiteX7" fmla="*/ 481653 w 3931862"/>
              <a:gd name="connsiteY7" fmla="*/ 3934695 h 3934695"/>
              <a:gd name="connsiteX8" fmla="*/ 0 w 3931862"/>
              <a:gd name="connsiteY8" fmla="*/ 3453042 h 3934695"/>
              <a:gd name="connsiteX9" fmla="*/ 0 w 3931862"/>
              <a:gd name="connsiteY9" fmla="*/ 481653 h 3934695"/>
              <a:gd name="connsiteX10" fmla="*/ 9786 w 3931862"/>
              <a:gd name="connsiteY10" fmla="*/ 384583 h 3934695"/>
              <a:gd name="connsiteX11" fmla="*/ 10539 w 3931862"/>
              <a:gd name="connsiteY11" fmla="*/ 382157 h 393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1862" h="3934695">
                <a:moveTo>
                  <a:pt x="382156" y="10539"/>
                </a:moveTo>
                <a:lnTo>
                  <a:pt x="384583" y="9785"/>
                </a:lnTo>
                <a:cubicBezTo>
                  <a:pt x="415937" y="3370"/>
                  <a:pt x="448402" y="0"/>
                  <a:pt x="481653" y="0"/>
                </a:cubicBezTo>
                <a:lnTo>
                  <a:pt x="1113950" y="0"/>
                </a:lnTo>
                <a:lnTo>
                  <a:pt x="3931862" y="2817912"/>
                </a:lnTo>
                <a:lnTo>
                  <a:pt x="3931862" y="3453042"/>
                </a:lnTo>
                <a:cubicBezTo>
                  <a:pt x="3931862" y="3719052"/>
                  <a:pt x="3716219" y="3934695"/>
                  <a:pt x="3450209" y="3934695"/>
                </a:cubicBezTo>
                <a:lnTo>
                  <a:pt x="481653" y="3934695"/>
                </a:lnTo>
                <a:cubicBezTo>
                  <a:pt x="215643" y="3934695"/>
                  <a:pt x="0" y="3719052"/>
                  <a:pt x="0" y="3453042"/>
                </a:cubicBezTo>
                <a:lnTo>
                  <a:pt x="0" y="481653"/>
                </a:lnTo>
                <a:cubicBezTo>
                  <a:pt x="0" y="448402"/>
                  <a:pt x="3369" y="415937"/>
                  <a:pt x="9786" y="384583"/>
                </a:cubicBezTo>
                <a:lnTo>
                  <a:pt x="10539" y="3821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lvl="0"/>
            <a:endParaRPr lang="en-US" sz="1600">
              <a:solidFill>
                <a:schemeClr val="lt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4012F6A-325E-BA05-9E6A-DBAD18E7D956}"/>
              </a:ext>
            </a:extLst>
          </p:cNvPr>
          <p:cNvSpPr>
            <a:spLocks/>
          </p:cNvSpPr>
          <p:nvPr userDrawn="1"/>
        </p:nvSpPr>
        <p:spPr bwMode="auto">
          <a:xfrm rot="2700000">
            <a:off x="10223690" y="810799"/>
            <a:ext cx="3785617" cy="3568117"/>
          </a:xfrm>
          <a:custGeom>
            <a:avLst/>
            <a:gdLst>
              <a:gd name="connsiteX0" fmla="*/ 105591 w 3804547"/>
              <a:gd name="connsiteY0" fmla="*/ 0 h 3701473"/>
              <a:gd name="connsiteX1" fmla="*/ 3804547 w 3804547"/>
              <a:gd name="connsiteY1" fmla="*/ 3698955 h 3701473"/>
              <a:gd name="connsiteX2" fmla="*/ 3779576 w 3804547"/>
              <a:gd name="connsiteY2" fmla="*/ 3701473 h 3701473"/>
              <a:gd name="connsiteX3" fmla="*/ 501834 w 3804547"/>
              <a:gd name="connsiteY3" fmla="*/ 3701473 h 3701473"/>
              <a:gd name="connsiteX4" fmla="*/ 0 w 3804547"/>
              <a:gd name="connsiteY4" fmla="*/ 3199639 h 3701473"/>
              <a:gd name="connsiteX5" fmla="*/ 0 w 3804547"/>
              <a:gd name="connsiteY5" fmla="*/ 106703 h 3701473"/>
              <a:gd name="connsiteX6" fmla="*/ 125 w 3804547"/>
              <a:gd name="connsiteY6" fmla="*/ 105466 h 3701473"/>
              <a:gd name="connsiteX0" fmla="*/ 105591 w 3804547"/>
              <a:gd name="connsiteY0" fmla="*/ 0 h 3701473"/>
              <a:gd name="connsiteX1" fmla="*/ 3804547 w 3804547"/>
              <a:gd name="connsiteY1" fmla="*/ 3698955 h 3701473"/>
              <a:gd name="connsiteX2" fmla="*/ 3779576 w 3804547"/>
              <a:gd name="connsiteY2" fmla="*/ 3701473 h 3701473"/>
              <a:gd name="connsiteX3" fmla="*/ 501834 w 3804547"/>
              <a:gd name="connsiteY3" fmla="*/ 3701473 h 3701473"/>
              <a:gd name="connsiteX4" fmla="*/ 0 w 3804547"/>
              <a:gd name="connsiteY4" fmla="*/ 3199639 h 3701473"/>
              <a:gd name="connsiteX5" fmla="*/ 0 w 3804547"/>
              <a:gd name="connsiteY5" fmla="*/ 106703 h 3701473"/>
              <a:gd name="connsiteX6" fmla="*/ 125 w 3804547"/>
              <a:gd name="connsiteY6" fmla="*/ 105466 h 3701473"/>
              <a:gd name="connsiteX7" fmla="*/ 197031 w 3804547"/>
              <a:gd name="connsiteY7" fmla="*/ 91440 h 3701473"/>
              <a:gd name="connsiteX0" fmla="*/ 105591 w 3804547"/>
              <a:gd name="connsiteY0" fmla="*/ 0 h 3701473"/>
              <a:gd name="connsiteX1" fmla="*/ 3804547 w 3804547"/>
              <a:gd name="connsiteY1" fmla="*/ 3698955 h 3701473"/>
              <a:gd name="connsiteX2" fmla="*/ 3779576 w 3804547"/>
              <a:gd name="connsiteY2" fmla="*/ 3701473 h 3701473"/>
              <a:gd name="connsiteX3" fmla="*/ 501834 w 3804547"/>
              <a:gd name="connsiteY3" fmla="*/ 3701473 h 3701473"/>
              <a:gd name="connsiteX4" fmla="*/ 0 w 3804547"/>
              <a:gd name="connsiteY4" fmla="*/ 3199639 h 3701473"/>
              <a:gd name="connsiteX5" fmla="*/ 0 w 3804547"/>
              <a:gd name="connsiteY5" fmla="*/ 106703 h 3701473"/>
              <a:gd name="connsiteX6" fmla="*/ 125 w 3804547"/>
              <a:gd name="connsiteY6" fmla="*/ 105466 h 3701473"/>
              <a:gd name="connsiteX0" fmla="*/ 3804547 w 3804547"/>
              <a:gd name="connsiteY0" fmla="*/ 3593489 h 3596007"/>
              <a:gd name="connsiteX1" fmla="*/ 3779576 w 3804547"/>
              <a:gd name="connsiteY1" fmla="*/ 3596007 h 3596007"/>
              <a:gd name="connsiteX2" fmla="*/ 501834 w 3804547"/>
              <a:gd name="connsiteY2" fmla="*/ 3596007 h 3596007"/>
              <a:gd name="connsiteX3" fmla="*/ 0 w 3804547"/>
              <a:gd name="connsiteY3" fmla="*/ 3094173 h 3596007"/>
              <a:gd name="connsiteX4" fmla="*/ 0 w 3804547"/>
              <a:gd name="connsiteY4" fmla="*/ 1237 h 3596007"/>
              <a:gd name="connsiteX5" fmla="*/ 125 w 3804547"/>
              <a:gd name="connsiteY5" fmla="*/ 0 h 3596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04547" h="3596007">
                <a:moveTo>
                  <a:pt x="3804547" y="3593489"/>
                </a:moveTo>
                <a:lnTo>
                  <a:pt x="3779576" y="3596007"/>
                </a:lnTo>
                <a:lnTo>
                  <a:pt x="501834" y="3596007"/>
                </a:lnTo>
                <a:cubicBezTo>
                  <a:pt x="224679" y="3596007"/>
                  <a:pt x="0" y="3371328"/>
                  <a:pt x="0" y="3094173"/>
                </a:cubicBezTo>
                <a:lnTo>
                  <a:pt x="0" y="1237"/>
                </a:lnTo>
                <a:cubicBezTo>
                  <a:pt x="42" y="825"/>
                  <a:pt x="83" y="412"/>
                  <a:pt x="125" y="0"/>
                </a:cubicBez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lvl="0"/>
            <a:endParaRPr lang="en-US" sz="160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8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024-04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9141FD9-B1AB-9467-AE12-61BD0B9D32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0000">
                <a:srgbClr val="005587"/>
              </a:gs>
              <a:gs pos="80000">
                <a:srgbClr val="00A3E0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BA3E6B8-401F-4894-EFB9-D9735958D8E8}"/>
              </a:ext>
            </a:extLst>
          </p:cNvPr>
          <p:cNvSpPr/>
          <p:nvPr userDrawn="1"/>
        </p:nvSpPr>
        <p:spPr>
          <a:xfrm rot="2700000">
            <a:off x="9723652" y="4718086"/>
            <a:ext cx="1514141" cy="3134243"/>
          </a:xfrm>
          <a:custGeom>
            <a:avLst/>
            <a:gdLst>
              <a:gd name="connsiteX0" fmla="*/ 0 w 1514141"/>
              <a:gd name="connsiteY0" fmla="*/ 1514140 h 3134243"/>
              <a:gd name="connsiteX1" fmla="*/ 1514140 w 1514141"/>
              <a:gd name="connsiteY1" fmla="*/ 0 h 3134243"/>
              <a:gd name="connsiteX2" fmla="*/ 1514141 w 1514141"/>
              <a:gd name="connsiteY2" fmla="*/ 1620102 h 3134243"/>
              <a:gd name="connsiteX3" fmla="*/ 0 w 1514141"/>
              <a:gd name="connsiteY3" fmla="*/ 3134243 h 3134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4141" h="3134243">
                <a:moveTo>
                  <a:pt x="0" y="1514140"/>
                </a:moveTo>
                <a:lnTo>
                  <a:pt x="1514140" y="0"/>
                </a:lnTo>
                <a:lnTo>
                  <a:pt x="1514141" y="1620102"/>
                </a:lnTo>
                <a:lnTo>
                  <a:pt x="0" y="3134243"/>
                </a:lnTo>
                <a:close/>
              </a:path>
            </a:pathLst>
          </a:custGeom>
          <a:solidFill>
            <a:srgbClr val="7FD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lvl="0"/>
            <a:endParaRPr lang="en-US" sz="1600" err="1"/>
          </a:p>
        </p:txBody>
      </p:sp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0B254E66-5B23-8376-EA6C-51BA078AD05B}"/>
              </a:ext>
            </a:extLst>
          </p:cNvPr>
          <p:cNvSpPr/>
          <p:nvPr userDrawn="1"/>
        </p:nvSpPr>
        <p:spPr>
          <a:xfrm rot="13500000">
            <a:off x="9484269" y="5130635"/>
            <a:ext cx="651476" cy="1447800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600" err="1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8B1F425-7FCC-95EC-889D-1C469BA8156D}"/>
              </a:ext>
            </a:extLst>
          </p:cNvPr>
          <p:cNvSpPr/>
          <p:nvPr userDrawn="1"/>
        </p:nvSpPr>
        <p:spPr>
          <a:xfrm rot="2700000">
            <a:off x="8432799" y="-404009"/>
            <a:ext cx="1987250" cy="6522188"/>
          </a:xfrm>
          <a:custGeom>
            <a:avLst/>
            <a:gdLst>
              <a:gd name="connsiteX0" fmla="*/ 291026 w 1987250"/>
              <a:gd name="connsiteY0" fmla="*/ 291026 h 6522188"/>
              <a:gd name="connsiteX1" fmla="*/ 993625 w 1987250"/>
              <a:gd name="connsiteY1" fmla="*/ 0 h 6522188"/>
              <a:gd name="connsiteX2" fmla="*/ 1987250 w 1987250"/>
              <a:gd name="connsiteY2" fmla="*/ 993625 h 6522188"/>
              <a:gd name="connsiteX3" fmla="*/ 1987250 w 1987250"/>
              <a:gd name="connsiteY3" fmla="*/ 5536869 h 6522188"/>
              <a:gd name="connsiteX4" fmla="*/ 1001931 w 1987250"/>
              <a:gd name="connsiteY4" fmla="*/ 6522188 h 6522188"/>
              <a:gd name="connsiteX5" fmla="*/ 0 w 1987250"/>
              <a:gd name="connsiteY5" fmla="*/ 5520256 h 6522188"/>
              <a:gd name="connsiteX6" fmla="*/ 0 w 1987250"/>
              <a:gd name="connsiteY6" fmla="*/ 993625 h 6522188"/>
              <a:gd name="connsiteX7" fmla="*/ 291026 w 1987250"/>
              <a:gd name="connsiteY7" fmla="*/ 291026 h 652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87250" h="6522188">
                <a:moveTo>
                  <a:pt x="291026" y="291026"/>
                </a:moveTo>
                <a:cubicBezTo>
                  <a:pt x="470837" y="111215"/>
                  <a:pt x="719243" y="0"/>
                  <a:pt x="993625" y="0"/>
                </a:cubicBezTo>
                <a:cubicBezTo>
                  <a:pt x="1542389" y="0"/>
                  <a:pt x="1987250" y="444861"/>
                  <a:pt x="1987250" y="993625"/>
                </a:cubicBezTo>
                <a:lnTo>
                  <a:pt x="1987250" y="5536869"/>
                </a:lnTo>
                <a:lnTo>
                  <a:pt x="1001931" y="6522188"/>
                </a:lnTo>
                <a:lnTo>
                  <a:pt x="0" y="5520256"/>
                </a:lnTo>
                <a:lnTo>
                  <a:pt x="0" y="993625"/>
                </a:lnTo>
                <a:cubicBezTo>
                  <a:pt x="0" y="719243"/>
                  <a:pt x="111216" y="470837"/>
                  <a:pt x="291026" y="2910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D3108861-7328-DB12-4F81-BB23B928A631}"/>
              </a:ext>
            </a:extLst>
          </p:cNvPr>
          <p:cNvSpPr/>
          <p:nvPr userDrawn="1"/>
        </p:nvSpPr>
        <p:spPr>
          <a:xfrm rot="2700000">
            <a:off x="9121183" y="103638"/>
            <a:ext cx="651476" cy="2492719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600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23CF0F-9A82-87BC-E359-747ED7A2C5ED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709"/>
          <a:stretch/>
        </p:blipFill>
        <p:spPr>
          <a:xfrm>
            <a:off x="731520" y="812800"/>
            <a:ext cx="2247900" cy="406400"/>
          </a:xfrm>
          <a:prstGeom prst="rect">
            <a:avLst/>
          </a:prstGeom>
        </p:spPr>
      </p:pic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EF0DFE2A-76D5-74DB-5A41-BA634A097E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608" y="4175059"/>
            <a:ext cx="5847081" cy="1195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Subheads are 24pt Arial Italic sentence case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B02D114-3397-DC1A-7731-F1F0FFF234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608" y="1918354"/>
            <a:ext cx="5847081" cy="2088828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3600" b="1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 36pt Arial Bold Title Case and Can be 3 Lines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C279139-E1CD-417D-F2DC-0ECDF9271B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3608" y="5518464"/>
            <a:ext cx="4983481" cy="669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Author First Last Name, Title 16pt Arial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95ADEF-DFE7-7A95-ACDE-93A739BB8442}"/>
              </a:ext>
            </a:extLst>
          </p:cNvPr>
          <p:cNvSpPr txBox="1"/>
          <p:nvPr userDrawn="1"/>
        </p:nvSpPr>
        <p:spPr bwMode="black">
          <a:xfrm>
            <a:off x="613608" y="6367152"/>
            <a:ext cx="4495800" cy="33855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rgbClr val="7FD1EF"/>
                </a:solidFill>
                <a:ea typeface="Arial" charset="0"/>
                <a:cs typeface="Arial" charset="0"/>
              </a:rPr>
              <a:t>© 2025. All rights reserved. IQVIA</a:t>
            </a:r>
            <a:r>
              <a:rPr lang="en-US" sz="800" baseline="30000">
                <a:solidFill>
                  <a:srgbClr val="7FD1EF"/>
                </a:solidFill>
                <a:ea typeface="Arial" charset="0"/>
                <a:cs typeface="Arial" charset="0"/>
              </a:rPr>
              <a:t>®</a:t>
            </a:r>
            <a:r>
              <a:rPr lang="en-US" sz="800">
                <a:solidFill>
                  <a:srgbClr val="7FD1EF"/>
                </a:solidFill>
                <a:ea typeface="Arial" charset="0"/>
                <a:cs typeface="Arial" charset="0"/>
              </a:rPr>
              <a:t> is a registered trademark of IQVIA Inc. in the United States, the European Union, and various other countries.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BE79103-E87B-C357-DC48-0711CA04F4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9100" y="1511300"/>
            <a:ext cx="5422900" cy="4267200"/>
          </a:xfrm>
          <a:custGeom>
            <a:avLst/>
            <a:gdLst>
              <a:gd name="connsiteX0" fmla="*/ 374319 w 5422900"/>
              <a:gd name="connsiteY0" fmla="*/ 0 h 4267200"/>
              <a:gd name="connsiteX1" fmla="*/ 5422900 w 5422900"/>
              <a:gd name="connsiteY1" fmla="*/ 0 h 4267200"/>
              <a:gd name="connsiteX2" fmla="*/ 5422900 w 5422900"/>
              <a:gd name="connsiteY2" fmla="*/ 4267200 h 4267200"/>
              <a:gd name="connsiteX3" fmla="*/ 374319 w 5422900"/>
              <a:gd name="connsiteY3" fmla="*/ 4267200 h 4267200"/>
              <a:gd name="connsiteX4" fmla="*/ 0 w 5422900"/>
              <a:gd name="connsiteY4" fmla="*/ 3892881 h 4267200"/>
              <a:gd name="connsiteX5" fmla="*/ 0 w 5422900"/>
              <a:gd name="connsiteY5" fmla="*/ 374319 h 4267200"/>
              <a:gd name="connsiteX6" fmla="*/ 374319 w 5422900"/>
              <a:gd name="connsiteY6" fmla="*/ 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22900" h="4267200">
                <a:moveTo>
                  <a:pt x="374319" y="0"/>
                </a:moveTo>
                <a:lnTo>
                  <a:pt x="5422900" y="0"/>
                </a:lnTo>
                <a:lnTo>
                  <a:pt x="5422900" y="4267200"/>
                </a:lnTo>
                <a:lnTo>
                  <a:pt x="374319" y="4267200"/>
                </a:lnTo>
                <a:cubicBezTo>
                  <a:pt x="167588" y="4267200"/>
                  <a:pt x="0" y="4099612"/>
                  <a:pt x="0" y="3892881"/>
                </a:cubicBezTo>
                <a:lnTo>
                  <a:pt x="0" y="374319"/>
                </a:lnTo>
                <a:cubicBezTo>
                  <a:pt x="0" y="167588"/>
                  <a:pt x="167588" y="0"/>
                  <a:pt x="374319" y="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800" b="0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FF0000"/>
                </a:solidFill>
              </a:rPr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8475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2024-05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BD574E3-8AFF-DFA9-0FCB-ACE4DACD25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926918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BD574E3-8AFF-DFA9-0FCB-ACE4DACD25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21604DCE-2860-47E1-9A45-B850AE2D52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3608" y="3681765"/>
            <a:ext cx="5368925" cy="1195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1">
                <a:solidFill>
                  <a:srgbClr val="BFE8F7"/>
                </a:solidFill>
              </a:defRPr>
            </a:lvl1pPr>
          </a:lstStyle>
          <a:p>
            <a:pPr lvl="0"/>
            <a:r>
              <a:rPr lang="en-US"/>
              <a:t>Subheads are 24pt Arial Italic sentence case and can be 2 lines.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4A4E4609-F19E-4DD3-A900-7CA905D6E6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608" y="1517515"/>
            <a:ext cx="5482392" cy="1996373"/>
          </a:xfrm>
          <a:prstGeom prst="rect">
            <a:avLst/>
          </a:prstGeom>
        </p:spPr>
        <p:txBody>
          <a:bodyPr vert="horz" anchor="b" anchorCtr="0"/>
          <a:lstStyle>
            <a:lvl1pPr algn="l">
              <a:lnSpc>
                <a:spcPct val="100000"/>
              </a:lnSpc>
              <a:defRPr sz="3600" b="1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 36pt Arial Bold Title Case Should Be No More Than 2 Lines</a:t>
            </a:r>
          </a:p>
        </p:txBody>
      </p:sp>
      <p:sp>
        <p:nvSpPr>
          <p:cNvPr id="73" name="Subtitle 2">
            <a:extLst>
              <a:ext uri="{FF2B5EF4-FFF2-40B4-BE49-F238E27FC236}">
                <a16:creationId xmlns:a16="http://schemas.microsoft.com/office/drawing/2014/main" id="{BB2AC513-3F13-403A-8294-79335D9E76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3608" y="5518464"/>
            <a:ext cx="5368925" cy="669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Author First Last Name, Title 16pt Arial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A1AF0D6-51EF-1945-B4E8-68EF85E87D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330" y="735457"/>
            <a:ext cx="22479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74DE7C-EAB9-6B9B-19AB-DEFA4EF622D3}"/>
              </a:ext>
            </a:extLst>
          </p:cNvPr>
          <p:cNvSpPr txBox="1"/>
          <p:nvPr userDrawn="1"/>
        </p:nvSpPr>
        <p:spPr bwMode="black">
          <a:xfrm>
            <a:off x="613608" y="6367152"/>
            <a:ext cx="4495800" cy="33855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rgbClr val="7FD1EF"/>
                </a:solidFill>
                <a:ea typeface="Arial" charset="0"/>
                <a:cs typeface="Arial" charset="0"/>
              </a:rPr>
              <a:t>© 2025. All rights reserved. IQVIA</a:t>
            </a:r>
            <a:r>
              <a:rPr lang="en-US" sz="800" baseline="30000">
                <a:solidFill>
                  <a:srgbClr val="7FD1EF"/>
                </a:solidFill>
                <a:ea typeface="Arial" charset="0"/>
                <a:cs typeface="Arial" charset="0"/>
              </a:rPr>
              <a:t>®</a:t>
            </a:r>
            <a:r>
              <a:rPr lang="en-US" sz="800">
                <a:solidFill>
                  <a:srgbClr val="7FD1EF"/>
                </a:solidFill>
                <a:ea typeface="Arial" charset="0"/>
                <a:cs typeface="Arial" charset="0"/>
              </a:rPr>
              <a:t> is a registered trademark of IQVIA Inc. in the United States, the European Union, and various other countries. 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824A7E03-2DC4-A20C-610D-3801615F1648}"/>
              </a:ext>
            </a:extLst>
          </p:cNvPr>
          <p:cNvSpPr>
            <a:spLocks/>
          </p:cNvSpPr>
          <p:nvPr userDrawn="1"/>
        </p:nvSpPr>
        <p:spPr bwMode="auto">
          <a:xfrm>
            <a:off x="5476875" y="3219450"/>
            <a:ext cx="6711950" cy="3638550"/>
          </a:xfrm>
          <a:custGeom>
            <a:avLst/>
            <a:gdLst>
              <a:gd name="T0" fmla="*/ 2114 w 2114"/>
              <a:gd name="T1" fmla="*/ 869 h 1146"/>
              <a:gd name="T2" fmla="*/ 1306 w 2114"/>
              <a:gd name="T3" fmla="*/ 61 h 1146"/>
              <a:gd name="T4" fmla="*/ 1085 w 2114"/>
              <a:gd name="T5" fmla="*/ 61 h 1146"/>
              <a:gd name="T6" fmla="*/ 0 w 2114"/>
              <a:gd name="T7" fmla="*/ 1146 h 1146"/>
              <a:gd name="T8" fmla="*/ 2114 w 2114"/>
              <a:gd name="T9" fmla="*/ 1146 h 1146"/>
              <a:gd name="T10" fmla="*/ 2114 w 2114"/>
              <a:gd name="T11" fmla="*/ 869 h 1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14" h="1146">
                <a:moveTo>
                  <a:pt x="2114" y="869"/>
                </a:moveTo>
                <a:cubicBezTo>
                  <a:pt x="1306" y="61"/>
                  <a:pt x="1306" y="61"/>
                  <a:pt x="1306" y="61"/>
                </a:cubicBezTo>
                <a:cubicBezTo>
                  <a:pt x="1245" y="0"/>
                  <a:pt x="1146" y="0"/>
                  <a:pt x="1085" y="61"/>
                </a:cubicBezTo>
                <a:cubicBezTo>
                  <a:pt x="0" y="1146"/>
                  <a:pt x="0" y="1146"/>
                  <a:pt x="0" y="1146"/>
                </a:cubicBezTo>
                <a:cubicBezTo>
                  <a:pt x="2114" y="1146"/>
                  <a:pt x="2114" y="1146"/>
                  <a:pt x="2114" y="1146"/>
                </a:cubicBezTo>
                <a:lnTo>
                  <a:pt x="2114" y="869"/>
                </a:lnTo>
                <a:close/>
              </a:path>
            </a:pathLst>
          </a:custGeom>
          <a:solidFill>
            <a:srgbClr val="140B4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A85C50D-2AD0-37F1-6186-64FDA03CDB34}"/>
              </a:ext>
            </a:extLst>
          </p:cNvPr>
          <p:cNvSpPr/>
          <p:nvPr userDrawn="1"/>
        </p:nvSpPr>
        <p:spPr>
          <a:xfrm rot="2700000">
            <a:off x="7798710" y="-28189"/>
            <a:ext cx="6936059" cy="4323614"/>
          </a:xfrm>
          <a:custGeom>
            <a:avLst/>
            <a:gdLst>
              <a:gd name="connsiteX0" fmla="*/ 0 w 6936059"/>
              <a:gd name="connsiteY0" fmla="*/ 2612445 h 4323614"/>
              <a:gd name="connsiteX1" fmla="*/ 2612445 w 6936059"/>
              <a:gd name="connsiteY1" fmla="*/ 0 h 4323614"/>
              <a:gd name="connsiteX2" fmla="*/ 6936059 w 6936059"/>
              <a:gd name="connsiteY2" fmla="*/ 4323614 h 4323614"/>
              <a:gd name="connsiteX3" fmla="*/ 492439 w 6936059"/>
              <a:gd name="connsiteY3" fmla="*/ 4323614 h 4323614"/>
              <a:gd name="connsiteX4" fmla="*/ 0 w 6936059"/>
              <a:gd name="connsiteY4" fmla="*/ 3831175 h 4323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6059" h="4323614">
                <a:moveTo>
                  <a:pt x="0" y="2612445"/>
                </a:moveTo>
                <a:lnTo>
                  <a:pt x="2612445" y="0"/>
                </a:lnTo>
                <a:lnTo>
                  <a:pt x="6936059" y="4323614"/>
                </a:lnTo>
                <a:lnTo>
                  <a:pt x="492439" y="4323614"/>
                </a:lnTo>
                <a:cubicBezTo>
                  <a:pt x="220472" y="4323614"/>
                  <a:pt x="1" y="4103142"/>
                  <a:pt x="0" y="3831175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FF7F7C58-163F-1881-E4D5-96FE1EF56D83}"/>
              </a:ext>
            </a:extLst>
          </p:cNvPr>
          <p:cNvSpPr>
            <a:spLocks/>
          </p:cNvSpPr>
          <p:nvPr userDrawn="1"/>
        </p:nvSpPr>
        <p:spPr bwMode="auto">
          <a:xfrm>
            <a:off x="6511925" y="737524"/>
            <a:ext cx="5368925" cy="5368925"/>
          </a:xfrm>
          <a:custGeom>
            <a:avLst/>
            <a:gdLst>
              <a:gd name="T0" fmla="*/ 724 w 1691"/>
              <a:gd name="T1" fmla="*/ 1624 h 1691"/>
              <a:gd name="T2" fmla="*/ 67 w 1691"/>
              <a:gd name="T3" fmla="*/ 967 h 1691"/>
              <a:gd name="T4" fmla="*/ 67 w 1691"/>
              <a:gd name="T5" fmla="*/ 724 h 1691"/>
              <a:gd name="T6" fmla="*/ 724 w 1691"/>
              <a:gd name="T7" fmla="*/ 67 h 1691"/>
              <a:gd name="T8" fmla="*/ 967 w 1691"/>
              <a:gd name="T9" fmla="*/ 67 h 1691"/>
              <a:gd name="T10" fmla="*/ 1624 w 1691"/>
              <a:gd name="T11" fmla="*/ 724 h 1691"/>
              <a:gd name="T12" fmla="*/ 1624 w 1691"/>
              <a:gd name="T13" fmla="*/ 967 h 1691"/>
              <a:gd name="T14" fmla="*/ 967 w 1691"/>
              <a:gd name="T15" fmla="*/ 1624 h 1691"/>
              <a:gd name="T16" fmla="*/ 724 w 1691"/>
              <a:gd name="T17" fmla="*/ 1624 h 1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91" h="1691">
                <a:moveTo>
                  <a:pt x="724" y="1624"/>
                </a:moveTo>
                <a:cubicBezTo>
                  <a:pt x="67" y="967"/>
                  <a:pt x="67" y="967"/>
                  <a:pt x="67" y="967"/>
                </a:cubicBezTo>
                <a:cubicBezTo>
                  <a:pt x="0" y="900"/>
                  <a:pt x="0" y="791"/>
                  <a:pt x="67" y="724"/>
                </a:cubicBezTo>
                <a:cubicBezTo>
                  <a:pt x="724" y="67"/>
                  <a:pt x="724" y="67"/>
                  <a:pt x="724" y="67"/>
                </a:cubicBezTo>
                <a:cubicBezTo>
                  <a:pt x="791" y="0"/>
                  <a:pt x="900" y="0"/>
                  <a:pt x="967" y="67"/>
                </a:cubicBezTo>
                <a:cubicBezTo>
                  <a:pt x="1624" y="724"/>
                  <a:pt x="1624" y="724"/>
                  <a:pt x="1624" y="724"/>
                </a:cubicBezTo>
                <a:cubicBezTo>
                  <a:pt x="1691" y="791"/>
                  <a:pt x="1691" y="900"/>
                  <a:pt x="1624" y="967"/>
                </a:cubicBezTo>
                <a:cubicBezTo>
                  <a:pt x="967" y="1624"/>
                  <a:pt x="967" y="1624"/>
                  <a:pt x="967" y="1624"/>
                </a:cubicBezTo>
                <a:cubicBezTo>
                  <a:pt x="900" y="1691"/>
                  <a:pt x="791" y="1691"/>
                  <a:pt x="724" y="1624"/>
                </a:cubicBezTo>
                <a:close/>
              </a:path>
            </a:pathLst>
          </a:custGeom>
          <a:solidFill>
            <a:srgbClr val="005587"/>
          </a:solidFill>
          <a:ln w="1270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B7ADD5B-1EFD-EE84-83C7-4F7CA369A2B9}"/>
              </a:ext>
            </a:extLst>
          </p:cNvPr>
          <p:cNvSpPr/>
          <p:nvPr userDrawn="1"/>
        </p:nvSpPr>
        <p:spPr>
          <a:xfrm rot="2700000">
            <a:off x="9656180" y="878325"/>
            <a:ext cx="4632172" cy="5087323"/>
          </a:xfrm>
          <a:custGeom>
            <a:avLst/>
            <a:gdLst>
              <a:gd name="connsiteX0" fmla="*/ 0 w 4724357"/>
              <a:gd name="connsiteY0" fmla="*/ 0 h 4945592"/>
              <a:gd name="connsiteX1" fmla="*/ 4724357 w 4724357"/>
              <a:gd name="connsiteY1" fmla="*/ 4724357 h 4945592"/>
              <a:gd name="connsiteX2" fmla="*/ 4503122 w 4724357"/>
              <a:gd name="connsiteY2" fmla="*/ 4945592 h 4945592"/>
              <a:gd name="connsiteX3" fmla="*/ 607510 w 4724357"/>
              <a:gd name="connsiteY3" fmla="*/ 4945592 h 4945592"/>
              <a:gd name="connsiteX4" fmla="*/ 0 w 4724357"/>
              <a:gd name="connsiteY4" fmla="*/ 4338082 h 4945592"/>
              <a:gd name="connsiteX0" fmla="*/ 4724357 w 4815797"/>
              <a:gd name="connsiteY0" fmla="*/ 4724357 h 4945592"/>
              <a:gd name="connsiteX1" fmla="*/ 4503122 w 4815797"/>
              <a:gd name="connsiteY1" fmla="*/ 4945592 h 4945592"/>
              <a:gd name="connsiteX2" fmla="*/ 607510 w 4815797"/>
              <a:gd name="connsiteY2" fmla="*/ 4945592 h 4945592"/>
              <a:gd name="connsiteX3" fmla="*/ 0 w 4815797"/>
              <a:gd name="connsiteY3" fmla="*/ 4338082 h 4945592"/>
              <a:gd name="connsiteX4" fmla="*/ 0 w 4815797"/>
              <a:gd name="connsiteY4" fmla="*/ 0 h 4945592"/>
              <a:gd name="connsiteX5" fmla="*/ 4815797 w 4815797"/>
              <a:gd name="connsiteY5" fmla="*/ 4815797 h 4945592"/>
              <a:gd name="connsiteX0" fmla="*/ 4724357 w 4724357"/>
              <a:gd name="connsiteY0" fmla="*/ 4724357 h 4945592"/>
              <a:gd name="connsiteX1" fmla="*/ 4503122 w 4724357"/>
              <a:gd name="connsiteY1" fmla="*/ 4945592 h 4945592"/>
              <a:gd name="connsiteX2" fmla="*/ 607510 w 4724357"/>
              <a:gd name="connsiteY2" fmla="*/ 4945592 h 4945592"/>
              <a:gd name="connsiteX3" fmla="*/ 0 w 4724357"/>
              <a:gd name="connsiteY3" fmla="*/ 4338082 h 4945592"/>
              <a:gd name="connsiteX4" fmla="*/ 0 w 4724357"/>
              <a:gd name="connsiteY4" fmla="*/ 0 h 4945592"/>
              <a:gd name="connsiteX0" fmla="*/ 4503122 w 4503122"/>
              <a:gd name="connsiteY0" fmla="*/ 4945592 h 4945592"/>
              <a:gd name="connsiteX1" fmla="*/ 607510 w 4503122"/>
              <a:gd name="connsiteY1" fmla="*/ 4945592 h 4945592"/>
              <a:gd name="connsiteX2" fmla="*/ 0 w 4503122"/>
              <a:gd name="connsiteY2" fmla="*/ 4338082 h 4945592"/>
              <a:gd name="connsiteX3" fmla="*/ 0 w 4503122"/>
              <a:gd name="connsiteY3" fmla="*/ 0 h 494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3122" h="4945592">
                <a:moveTo>
                  <a:pt x="4503122" y="4945592"/>
                </a:moveTo>
                <a:lnTo>
                  <a:pt x="607510" y="4945592"/>
                </a:lnTo>
                <a:cubicBezTo>
                  <a:pt x="271991" y="4945592"/>
                  <a:pt x="0" y="4673601"/>
                  <a:pt x="0" y="4338082"/>
                </a:cubicBez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</p:spTree>
    <p:extLst>
      <p:ext uri="{BB962C8B-B14F-4D97-AF65-F5344CB8AC3E}">
        <p14:creationId xmlns:p14="http://schemas.microsoft.com/office/powerpoint/2010/main" val="1103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024-06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39C5FB-65B4-C908-855D-2728400F9E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0000">
                <a:srgbClr val="005587"/>
              </a:gs>
              <a:gs pos="80000">
                <a:srgbClr val="00A3E0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 anchorCtr="0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kern="0" cap="none" spc="0" normalizeH="0" baseline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25B56EBA-448E-C7D0-100C-AD7974D3F9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3608" y="3681765"/>
            <a:ext cx="7029069" cy="1195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1">
                <a:solidFill>
                  <a:srgbClr val="BFE8F7"/>
                </a:solidFill>
              </a:defRPr>
            </a:lvl1pPr>
          </a:lstStyle>
          <a:p>
            <a:pPr lvl="0"/>
            <a:r>
              <a:rPr lang="en-US"/>
              <a:t>Subheads are 24pt Arial Italic sentence case and can be 2 lines.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4952327-FD57-A506-881F-6BEC092B82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608" y="1517515"/>
            <a:ext cx="7029069" cy="1996373"/>
          </a:xfrm>
          <a:prstGeom prst="rect">
            <a:avLst/>
          </a:prstGeom>
        </p:spPr>
        <p:txBody>
          <a:bodyPr vert="horz" anchor="b" anchorCtr="0"/>
          <a:lstStyle>
            <a:lvl1pPr algn="l">
              <a:lnSpc>
                <a:spcPct val="100000"/>
              </a:lnSpc>
              <a:defRPr sz="3600" b="1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 36pt Arial Bold Title Case Should Be No More Than 2 Lines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5258D62-E26A-940F-71AE-1DB6692774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3608" y="5518464"/>
            <a:ext cx="4068848" cy="669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Author First Last Name, Title 16pt Arial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6E6678B-F1D2-BAA4-8C13-157EDC25793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43330" y="735457"/>
            <a:ext cx="22479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B5FAB4-46B6-F50F-3686-3A652C917D56}"/>
              </a:ext>
            </a:extLst>
          </p:cNvPr>
          <p:cNvSpPr txBox="1"/>
          <p:nvPr userDrawn="1"/>
        </p:nvSpPr>
        <p:spPr bwMode="black">
          <a:xfrm>
            <a:off x="613608" y="6367152"/>
            <a:ext cx="4495800" cy="33855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rgbClr val="7FD1EF"/>
                </a:solidFill>
                <a:ea typeface="Arial" charset="0"/>
                <a:cs typeface="Arial" charset="0"/>
              </a:rPr>
              <a:t>© 2025. All rights reserved. IQVIA</a:t>
            </a:r>
            <a:r>
              <a:rPr lang="en-US" sz="800" baseline="30000">
                <a:solidFill>
                  <a:srgbClr val="7FD1EF"/>
                </a:solidFill>
                <a:ea typeface="Arial" charset="0"/>
                <a:cs typeface="Arial" charset="0"/>
              </a:rPr>
              <a:t>®</a:t>
            </a:r>
            <a:r>
              <a:rPr lang="en-US" sz="800">
                <a:solidFill>
                  <a:srgbClr val="7FD1EF"/>
                </a:solidFill>
                <a:ea typeface="Arial" charset="0"/>
                <a:cs typeface="Arial" charset="0"/>
              </a:rPr>
              <a:t> is a registered trademark of IQVIA Inc. in the United States, the European Union, and various other countries. 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E6A72EF-4ACE-0FB5-78CD-8CB5D25D38CD}"/>
              </a:ext>
            </a:extLst>
          </p:cNvPr>
          <p:cNvSpPr/>
          <p:nvPr userDrawn="1"/>
        </p:nvSpPr>
        <p:spPr>
          <a:xfrm rot="900000">
            <a:off x="8679642" y="590047"/>
            <a:ext cx="1209408" cy="6535813"/>
          </a:xfrm>
          <a:custGeom>
            <a:avLst/>
            <a:gdLst>
              <a:gd name="connsiteX0" fmla="*/ 482835 w 1209408"/>
              <a:gd name="connsiteY0" fmla="*/ 12286 h 6535813"/>
              <a:gd name="connsiteX1" fmla="*/ 604704 w 1209408"/>
              <a:gd name="connsiteY1" fmla="*/ 0 h 6535813"/>
              <a:gd name="connsiteX2" fmla="*/ 1209408 w 1209408"/>
              <a:gd name="connsiteY2" fmla="*/ 604704 h 6535813"/>
              <a:gd name="connsiteX3" fmla="*/ 1209408 w 1209408"/>
              <a:gd name="connsiteY3" fmla="*/ 6211754 h 6535813"/>
              <a:gd name="connsiteX4" fmla="*/ 0 w 1209408"/>
              <a:gd name="connsiteY4" fmla="*/ 6535813 h 6535813"/>
              <a:gd name="connsiteX5" fmla="*/ 0 w 1209408"/>
              <a:gd name="connsiteY5" fmla="*/ 604704 h 6535813"/>
              <a:gd name="connsiteX6" fmla="*/ 482835 w 1209408"/>
              <a:gd name="connsiteY6" fmla="*/ 12286 h 653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9408" h="6535813">
                <a:moveTo>
                  <a:pt x="482835" y="12286"/>
                </a:moveTo>
                <a:cubicBezTo>
                  <a:pt x="522200" y="4230"/>
                  <a:pt x="562958" y="0"/>
                  <a:pt x="604704" y="0"/>
                </a:cubicBezTo>
                <a:cubicBezTo>
                  <a:pt x="938673" y="0"/>
                  <a:pt x="1209408" y="270735"/>
                  <a:pt x="1209408" y="604704"/>
                </a:cubicBezTo>
                <a:lnTo>
                  <a:pt x="1209408" y="6211754"/>
                </a:lnTo>
                <a:lnTo>
                  <a:pt x="0" y="6535813"/>
                </a:lnTo>
                <a:lnTo>
                  <a:pt x="0" y="604704"/>
                </a:lnTo>
                <a:cubicBezTo>
                  <a:pt x="0" y="312481"/>
                  <a:pt x="207282" y="68672"/>
                  <a:pt x="482835" y="12286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lvl="0"/>
            <a:endParaRPr lang="en-US" sz="1600" err="1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A260F01-821A-E0DB-A6B1-B66100FC4906}"/>
              </a:ext>
            </a:extLst>
          </p:cNvPr>
          <p:cNvSpPr/>
          <p:nvPr userDrawn="1"/>
        </p:nvSpPr>
        <p:spPr>
          <a:xfrm rot="900000">
            <a:off x="10876535" y="3369355"/>
            <a:ext cx="737236" cy="3646170"/>
          </a:xfrm>
          <a:custGeom>
            <a:avLst/>
            <a:gdLst>
              <a:gd name="connsiteX0" fmla="*/ 294329 w 737236"/>
              <a:gd name="connsiteY0" fmla="*/ 7489 h 3646170"/>
              <a:gd name="connsiteX1" fmla="*/ 368618 w 737236"/>
              <a:gd name="connsiteY1" fmla="*/ 0 h 3646170"/>
              <a:gd name="connsiteX2" fmla="*/ 737236 w 737236"/>
              <a:gd name="connsiteY2" fmla="*/ 368618 h 3646170"/>
              <a:gd name="connsiteX3" fmla="*/ 737235 w 737236"/>
              <a:gd name="connsiteY3" fmla="*/ 3448629 h 3646170"/>
              <a:gd name="connsiteX4" fmla="*/ 0 w 737236"/>
              <a:gd name="connsiteY4" fmla="*/ 3646170 h 3646170"/>
              <a:gd name="connsiteX5" fmla="*/ 0 w 737236"/>
              <a:gd name="connsiteY5" fmla="*/ 368618 h 3646170"/>
              <a:gd name="connsiteX6" fmla="*/ 294329 w 737236"/>
              <a:gd name="connsiteY6" fmla="*/ 7489 h 364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7236" h="3646170">
                <a:moveTo>
                  <a:pt x="294329" y="7489"/>
                </a:moveTo>
                <a:cubicBezTo>
                  <a:pt x="318325" y="2579"/>
                  <a:pt x="343170" y="0"/>
                  <a:pt x="368618" y="0"/>
                </a:cubicBezTo>
                <a:cubicBezTo>
                  <a:pt x="572200" y="0"/>
                  <a:pt x="737236" y="165036"/>
                  <a:pt x="737236" y="368618"/>
                </a:cubicBezTo>
                <a:lnTo>
                  <a:pt x="737235" y="3448629"/>
                </a:lnTo>
                <a:lnTo>
                  <a:pt x="0" y="3646170"/>
                </a:lnTo>
                <a:lnTo>
                  <a:pt x="0" y="368618"/>
                </a:lnTo>
                <a:cubicBezTo>
                  <a:pt x="1" y="190484"/>
                  <a:pt x="126356" y="41861"/>
                  <a:pt x="294329" y="7489"/>
                </a:cubicBezTo>
                <a:close/>
              </a:path>
            </a:pathLst>
          </a:custGeom>
          <a:solidFill>
            <a:srgbClr val="140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lvl="0"/>
            <a:endParaRPr lang="en-US" sz="1600" err="1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7CF9C9-26E4-4CCA-2489-EA1403AF749A}"/>
              </a:ext>
            </a:extLst>
          </p:cNvPr>
          <p:cNvCxnSpPr>
            <a:cxnSpLocks/>
          </p:cNvCxnSpPr>
          <p:nvPr userDrawn="1"/>
        </p:nvCxnSpPr>
        <p:spPr>
          <a:xfrm rot="900000" flipH="1">
            <a:off x="9695751" y="-132832"/>
            <a:ext cx="0" cy="7112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16662C6-F32D-D286-E981-FFF7563738A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616112" y="990600"/>
            <a:ext cx="1572166" cy="58674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26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o-Brand 2024-01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F44744A-7370-45C0-CB74-88A57CF6C18C}"/>
              </a:ext>
            </a:extLst>
          </p:cNvPr>
          <p:cNvSpPr/>
          <p:nvPr userDrawn="1"/>
        </p:nvSpPr>
        <p:spPr>
          <a:xfrm rot="2700000">
            <a:off x="8404848" y="-676776"/>
            <a:ext cx="832104" cy="2612447"/>
          </a:xfrm>
          <a:custGeom>
            <a:avLst/>
            <a:gdLst>
              <a:gd name="connsiteX0" fmla="*/ 0 w 832104"/>
              <a:gd name="connsiteY0" fmla="*/ 832103 h 2612447"/>
              <a:gd name="connsiteX1" fmla="*/ 832104 w 832104"/>
              <a:gd name="connsiteY1" fmla="*/ 0 h 2612447"/>
              <a:gd name="connsiteX2" fmla="*/ 832104 w 832104"/>
              <a:gd name="connsiteY2" fmla="*/ 2196395 h 2612447"/>
              <a:gd name="connsiteX3" fmla="*/ 416052 w 832104"/>
              <a:gd name="connsiteY3" fmla="*/ 2612447 h 2612447"/>
              <a:gd name="connsiteX4" fmla="*/ 0 w 832104"/>
              <a:gd name="connsiteY4" fmla="*/ 2196395 h 2612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104" h="2612447">
                <a:moveTo>
                  <a:pt x="0" y="832103"/>
                </a:moveTo>
                <a:lnTo>
                  <a:pt x="832104" y="0"/>
                </a:lnTo>
                <a:lnTo>
                  <a:pt x="832104" y="2196395"/>
                </a:lnTo>
                <a:cubicBezTo>
                  <a:pt x="832104" y="2426174"/>
                  <a:pt x="645831" y="2612447"/>
                  <a:pt x="416052" y="2612447"/>
                </a:cubicBezTo>
                <a:cubicBezTo>
                  <a:pt x="186273" y="2612447"/>
                  <a:pt x="0" y="2426174"/>
                  <a:pt x="0" y="2196395"/>
                </a:cubicBezTo>
                <a:close/>
              </a:path>
            </a:pathLst>
          </a:custGeom>
          <a:solidFill>
            <a:srgbClr val="7FD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DF6C4E0C-B7EB-46A6-B6F0-C76FDCFC3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608" y="4175059"/>
            <a:ext cx="6270413" cy="1195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Subheads are 24pt Arial Italic sentence case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F7111441-0C14-4EE9-B6C1-ED9FC63641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608" y="1918354"/>
            <a:ext cx="6270413" cy="2088828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3600" b="1" i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Headline 36pt Arial Bold Title Case and Can be 3 Lines</a:t>
            </a: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413712FA-495E-465D-A2EB-8AA7E6AE5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3608" y="5518464"/>
            <a:ext cx="6270413" cy="669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1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Author First Last Name, Title 16pt Arial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5A4C8A-6879-7FCB-0A76-F16EBB9CEB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1520" y="812800"/>
            <a:ext cx="2247900" cy="406400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EF4E02D-F7F2-65BC-9A85-BBCF1CEAB9A4}"/>
              </a:ext>
            </a:extLst>
          </p:cNvPr>
          <p:cNvSpPr/>
          <p:nvPr userDrawn="1"/>
        </p:nvSpPr>
        <p:spPr>
          <a:xfrm rot="13500000" flipH="1">
            <a:off x="10884124" y="1958347"/>
            <a:ext cx="1426821" cy="2469493"/>
          </a:xfrm>
          <a:custGeom>
            <a:avLst/>
            <a:gdLst>
              <a:gd name="connsiteX0" fmla="*/ 0 w 1867898"/>
              <a:gd name="connsiteY0" fmla="*/ 3232895 h 3232895"/>
              <a:gd name="connsiteX1" fmla="*/ 0 w 1867898"/>
              <a:gd name="connsiteY1" fmla="*/ 933949 h 3232895"/>
              <a:gd name="connsiteX2" fmla="*/ 933949 w 1867898"/>
              <a:gd name="connsiteY2" fmla="*/ 0 h 3232895"/>
              <a:gd name="connsiteX3" fmla="*/ 1867898 w 1867898"/>
              <a:gd name="connsiteY3" fmla="*/ 933949 h 3232895"/>
              <a:gd name="connsiteX4" fmla="*/ 1867898 w 1867898"/>
              <a:gd name="connsiteY4" fmla="*/ 1797199 h 3232895"/>
              <a:gd name="connsiteX5" fmla="*/ 432202 w 1867898"/>
              <a:gd name="connsiteY5" fmla="*/ 3232895 h 323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7898" h="3232895">
                <a:moveTo>
                  <a:pt x="0" y="3232895"/>
                </a:moveTo>
                <a:lnTo>
                  <a:pt x="0" y="933949"/>
                </a:lnTo>
                <a:cubicBezTo>
                  <a:pt x="0" y="418143"/>
                  <a:pt x="418143" y="0"/>
                  <a:pt x="933949" y="0"/>
                </a:cubicBezTo>
                <a:cubicBezTo>
                  <a:pt x="1449755" y="0"/>
                  <a:pt x="1867898" y="418143"/>
                  <a:pt x="1867898" y="933949"/>
                </a:cubicBezTo>
                <a:lnTo>
                  <a:pt x="1867898" y="1797199"/>
                </a:lnTo>
                <a:lnTo>
                  <a:pt x="432202" y="323289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C069A87-C164-C434-5CEF-4ACD0B6BF8B1}"/>
              </a:ext>
            </a:extLst>
          </p:cNvPr>
          <p:cNvSpPr/>
          <p:nvPr userDrawn="1"/>
        </p:nvSpPr>
        <p:spPr>
          <a:xfrm rot="13500000" flipH="1">
            <a:off x="10658974" y="1045214"/>
            <a:ext cx="830027" cy="4013802"/>
          </a:xfrm>
          <a:custGeom>
            <a:avLst/>
            <a:gdLst>
              <a:gd name="connsiteX0" fmla="*/ 0 w 1086616"/>
              <a:gd name="connsiteY0" fmla="*/ 5254600 h 5254600"/>
              <a:gd name="connsiteX1" fmla="*/ 0 w 1086616"/>
              <a:gd name="connsiteY1" fmla="*/ 543308 h 5254600"/>
              <a:gd name="connsiteX2" fmla="*/ 543308 w 1086616"/>
              <a:gd name="connsiteY2" fmla="*/ 0 h 5254600"/>
              <a:gd name="connsiteX3" fmla="*/ 1086616 w 1086616"/>
              <a:gd name="connsiteY3" fmla="*/ 543308 h 5254600"/>
              <a:gd name="connsiteX4" fmla="*/ 1086615 w 1086616"/>
              <a:gd name="connsiteY4" fmla="*/ 4167985 h 525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616" h="5254600">
                <a:moveTo>
                  <a:pt x="0" y="5254600"/>
                </a:moveTo>
                <a:lnTo>
                  <a:pt x="0" y="543308"/>
                </a:lnTo>
                <a:cubicBezTo>
                  <a:pt x="0" y="243247"/>
                  <a:pt x="243247" y="0"/>
                  <a:pt x="543308" y="0"/>
                </a:cubicBezTo>
                <a:cubicBezTo>
                  <a:pt x="843369" y="0"/>
                  <a:pt x="1086616" y="243247"/>
                  <a:pt x="1086616" y="543308"/>
                </a:cubicBezTo>
                <a:lnTo>
                  <a:pt x="1086615" y="416798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8AFE06D-6874-9BC8-8B4C-CD00FFBB1819}"/>
              </a:ext>
            </a:extLst>
          </p:cNvPr>
          <p:cNvSpPr/>
          <p:nvPr userDrawn="1"/>
        </p:nvSpPr>
        <p:spPr>
          <a:xfrm rot="13500000" flipH="1">
            <a:off x="8610866" y="-919718"/>
            <a:ext cx="3320094" cy="4877247"/>
          </a:xfrm>
          <a:custGeom>
            <a:avLst/>
            <a:gdLst>
              <a:gd name="connsiteX0" fmla="*/ 2551539 w 4346444"/>
              <a:gd name="connsiteY0" fmla="*/ 6384965 h 6384965"/>
              <a:gd name="connsiteX1" fmla="*/ 0 w 4346444"/>
              <a:gd name="connsiteY1" fmla="*/ 3833426 h 6384965"/>
              <a:gd name="connsiteX2" fmla="*/ 0 w 4346444"/>
              <a:gd name="connsiteY2" fmla="*/ 2173222 h 6384965"/>
              <a:gd name="connsiteX3" fmla="*/ 2173222 w 4346444"/>
              <a:gd name="connsiteY3" fmla="*/ 0 h 6384965"/>
              <a:gd name="connsiteX4" fmla="*/ 4346444 w 4346444"/>
              <a:gd name="connsiteY4" fmla="*/ 2173222 h 6384965"/>
              <a:gd name="connsiteX5" fmla="*/ 4346444 w 4346444"/>
              <a:gd name="connsiteY5" fmla="*/ 4590060 h 6384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46444" h="6384965">
                <a:moveTo>
                  <a:pt x="2551539" y="6384965"/>
                </a:moveTo>
                <a:lnTo>
                  <a:pt x="0" y="3833426"/>
                </a:lnTo>
                <a:lnTo>
                  <a:pt x="0" y="2173222"/>
                </a:lnTo>
                <a:cubicBezTo>
                  <a:pt x="0" y="972985"/>
                  <a:pt x="972985" y="0"/>
                  <a:pt x="2173222" y="0"/>
                </a:cubicBezTo>
                <a:cubicBezTo>
                  <a:pt x="3373459" y="0"/>
                  <a:pt x="4346444" y="972985"/>
                  <a:pt x="4346444" y="2173222"/>
                </a:cubicBezTo>
                <a:lnTo>
                  <a:pt x="4346444" y="459006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9405D1E-7C07-65A2-75A2-7E9EF6B6049B}"/>
              </a:ext>
            </a:extLst>
          </p:cNvPr>
          <p:cNvSpPr/>
          <p:nvPr userDrawn="1"/>
        </p:nvSpPr>
        <p:spPr>
          <a:xfrm rot="13500000" flipH="1">
            <a:off x="11146606" y="1933863"/>
            <a:ext cx="527807" cy="2759754"/>
          </a:xfrm>
          <a:custGeom>
            <a:avLst/>
            <a:gdLst>
              <a:gd name="connsiteX0" fmla="*/ 0 w 690970"/>
              <a:gd name="connsiteY0" fmla="*/ 3612885 h 3612885"/>
              <a:gd name="connsiteX1" fmla="*/ 0 w 690970"/>
              <a:gd name="connsiteY1" fmla="*/ 345485 h 3612885"/>
              <a:gd name="connsiteX2" fmla="*/ 345485 w 690970"/>
              <a:gd name="connsiteY2" fmla="*/ 0 h 3612885"/>
              <a:gd name="connsiteX3" fmla="*/ 690970 w 690970"/>
              <a:gd name="connsiteY3" fmla="*/ 345485 h 3612885"/>
              <a:gd name="connsiteX4" fmla="*/ 690970 w 690970"/>
              <a:gd name="connsiteY4" fmla="*/ 2921915 h 3612885"/>
              <a:gd name="connsiteX0" fmla="*/ 0 w 690970"/>
              <a:gd name="connsiteY0" fmla="*/ 3612885 h 3612885"/>
              <a:gd name="connsiteX1" fmla="*/ 0 w 690970"/>
              <a:gd name="connsiteY1" fmla="*/ 345485 h 3612885"/>
              <a:gd name="connsiteX2" fmla="*/ 345485 w 690970"/>
              <a:gd name="connsiteY2" fmla="*/ 0 h 3612885"/>
              <a:gd name="connsiteX3" fmla="*/ 690970 w 690970"/>
              <a:gd name="connsiteY3" fmla="*/ 345485 h 3612885"/>
              <a:gd name="connsiteX4" fmla="*/ 690970 w 690970"/>
              <a:gd name="connsiteY4" fmla="*/ 2921915 h 3612885"/>
              <a:gd name="connsiteX5" fmla="*/ 572714 w 690970"/>
              <a:gd name="connsiteY5" fmla="*/ 3040171 h 3612885"/>
              <a:gd name="connsiteX6" fmla="*/ 0 w 690970"/>
              <a:gd name="connsiteY6" fmla="*/ 3612885 h 3612885"/>
              <a:gd name="connsiteX0" fmla="*/ 0 w 690970"/>
              <a:gd name="connsiteY0" fmla="*/ 3612885 h 3612885"/>
              <a:gd name="connsiteX1" fmla="*/ 0 w 690970"/>
              <a:gd name="connsiteY1" fmla="*/ 345485 h 3612885"/>
              <a:gd name="connsiteX2" fmla="*/ 345485 w 690970"/>
              <a:gd name="connsiteY2" fmla="*/ 0 h 3612885"/>
              <a:gd name="connsiteX3" fmla="*/ 690970 w 690970"/>
              <a:gd name="connsiteY3" fmla="*/ 345485 h 3612885"/>
              <a:gd name="connsiteX4" fmla="*/ 690970 w 690970"/>
              <a:gd name="connsiteY4" fmla="*/ 2921915 h 3612885"/>
              <a:gd name="connsiteX5" fmla="*/ 572714 w 690970"/>
              <a:gd name="connsiteY5" fmla="*/ 3040171 h 3612885"/>
              <a:gd name="connsiteX6" fmla="*/ 123701 w 690970"/>
              <a:gd name="connsiteY6" fmla="*/ 3489184 h 3612885"/>
              <a:gd name="connsiteX7" fmla="*/ 0 w 690970"/>
              <a:gd name="connsiteY7" fmla="*/ 3612885 h 3612885"/>
              <a:gd name="connsiteX0" fmla="*/ 123701 w 690970"/>
              <a:gd name="connsiteY0" fmla="*/ 3489184 h 3612885"/>
              <a:gd name="connsiteX1" fmla="*/ 0 w 690970"/>
              <a:gd name="connsiteY1" fmla="*/ 3612885 h 3612885"/>
              <a:gd name="connsiteX2" fmla="*/ 0 w 690970"/>
              <a:gd name="connsiteY2" fmla="*/ 345485 h 3612885"/>
              <a:gd name="connsiteX3" fmla="*/ 345485 w 690970"/>
              <a:gd name="connsiteY3" fmla="*/ 0 h 3612885"/>
              <a:gd name="connsiteX4" fmla="*/ 690970 w 690970"/>
              <a:gd name="connsiteY4" fmla="*/ 345485 h 3612885"/>
              <a:gd name="connsiteX5" fmla="*/ 690970 w 690970"/>
              <a:gd name="connsiteY5" fmla="*/ 2921915 h 3612885"/>
              <a:gd name="connsiteX6" fmla="*/ 572714 w 690970"/>
              <a:gd name="connsiteY6" fmla="*/ 3040171 h 3612885"/>
              <a:gd name="connsiteX7" fmla="*/ 215141 w 690970"/>
              <a:gd name="connsiteY7" fmla="*/ 3580624 h 3612885"/>
              <a:gd name="connsiteX0" fmla="*/ 0 w 690970"/>
              <a:gd name="connsiteY0" fmla="*/ 3612885 h 3612885"/>
              <a:gd name="connsiteX1" fmla="*/ 0 w 690970"/>
              <a:gd name="connsiteY1" fmla="*/ 345485 h 3612885"/>
              <a:gd name="connsiteX2" fmla="*/ 345485 w 690970"/>
              <a:gd name="connsiteY2" fmla="*/ 0 h 3612885"/>
              <a:gd name="connsiteX3" fmla="*/ 690970 w 690970"/>
              <a:gd name="connsiteY3" fmla="*/ 345485 h 3612885"/>
              <a:gd name="connsiteX4" fmla="*/ 690970 w 690970"/>
              <a:gd name="connsiteY4" fmla="*/ 2921915 h 3612885"/>
              <a:gd name="connsiteX5" fmla="*/ 572714 w 690970"/>
              <a:gd name="connsiteY5" fmla="*/ 3040171 h 3612885"/>
              <a:gd name="connsiteX6" fmla="*/ 215141 w 690970"/>
              <a:gd name="connsiteY6" fmla="*/ 3580624 h 3612885"/>
              <a:gd name="connsiteX0" fmla="*/ 0 w 690970"/>
              <a:gd name="connsiteY0" fmla="*/ 3612885 h 3612885"/>
              <a:gd name="connsiteX1" fmla="*/ 0 w 690970"/>
              <a:gd name="connsiteY1" fmla="*/ 345485 h 3612885"/>
              <a:gd name="connsiteX2" fmla="*/ 345485 w 690970"/>
              <a:gd name="connsiteY2" fmla="*/ 0 h 3612885"/>
              <a:gd name="connsiteX3" fmla="*/ 690970 w 690970"/>
              <a:gd name="connsiteY3" fmla="*/ 345485 h 3612885"/>
              <a:gd name="connsiteX4" fmla="*/ 690970 w 690970"/>
              <a:gd name="connsiteY4" fmla="*/ 2921915 h 3612885"/>
              <a:gd name="connsiteX5" fmla="*/ 215141 w 690970"/>
              <a:gd name="connsiteY5" fmla="*/ 3580624 h 3612885"/>
              <a:gd name="connsiteX0" fmla="*/ 0 w 690970"/>
              <a:gd name="connsiteY0" fmla="*/ 3612885 h 3612885"/>
              <a:gd name="connsiteX1" fmla="*/ 0 w 690970"/>
              <a:gd name="connsiteY1" fmla="*/ 345485 h 3612885"/>
              <a:gd name="connsiteX2" fmla="*/ 345485 w 690970"/>
              <a:gd name="connsiteY2" fmla="*/ 0 h 3612885"/>
              <a:gd name="connsiteX3" fmla="*/ 690970 w 690970"/>
              <a:gd name="connsiteY3" fmla="*/ 345485 h 3612885"/>
              <a:gd name="connsiteX4" fmla="*/ 690970 w 690970"/>
              <a:gd name="connsiteY4" fmla="*/ 2921915 h 361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970" h="3612885">
                <a:moveTo>
                  <a:pt x="0" y="3612885"/>
                </a:moveTo>
                <a:lnTo>
                  <a:pt x="0" y="345485"/>
                </a:lnTo>
                <a:cubicBezTo>
                  <a:pt x="0" y="154679"/>
                  <a:pt x="154679" y="0"/>
                  <a:pt x="345485" y="0"/>
                </a:cubicBezTo>
                <a:cubicBezTo>
                  <a:pt x="536291" y="0"/>
                  <a:pt x="690970" y="154679"/>
                  <a:pt x="690970" y="345485"/>
                </a:cubicBezTo>
                <a:lnTo>
                  <a:pt x="690970" y="2921915"/>
                </a:lnTo>
              </a:path>
            </a:pathLst>
          </a:custGeom>
          <a:noFill/>
          <a:ln w="12700">
            <a:solidFill>
              <a:srgbClr val="2B3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9F0BC72C-1AD7-E7CA-ECEC-E76873446974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281375" y="4854606"/>
            <a:ext cx="2324100" cy="1341752"/>
          </a:xfrm>
          <a:prstGeom prst="rect">
            <a:avLst/>
          </a:prstGeom>
          <a:solidFill>
            <a:srgbClr val="DA291C"/>
          </a:solidFill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Co-brand and bid defense only: You may replace this box with a sponsor logo. Ensure the logo is on a white or transparent background and you have usage permission.</a:t>
            </a:r>
            <a:br>
              <a:rPr lang="en-US"/>
            </a:br>
            <a:br>
              <a:rPr lang="en-US"/>
            </a:br>
            <a:r>
              <a:rPr lang="en-US"/>
              <a:t>All other presentations, or without sponsor logo: Please delete this box.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95383A-AB7C-A1C6-5711-CA54E3E52A6D}"/>
              </a:ext>
            </a:extLst>
          </p:cNvPr>
          <p:cNvSpPr txBox="1"/>
          <p:nvPr userDrawn="1"/>
        </p:nvSpPr>
        <p:spPr bwMode="black">
          <a:xfrm>
            <a:off x="613608" y="6519948"/>
            <a:ext cx="7722832" cy="21544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© 2025. All rights reserved. IQVIA</a:t>
            </a:r>
            <a:r>
              <a:rPr lang="en-US" sz="800" baseline="3000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®</a:t>
            </a:r>
            <a:r>
              <a:rPr lang="en-US" sz="80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 is a registered trademark of IQVIA Inc. in the United States, the European Union, and various other countries. </a:t>
            </a:r>
          </a:p>
        </p:txBody>
      </p:sp>
    </p:spTree>
    <p:extLst>
      <p:ext uri="{BB962C8B-B14F-4D97-AF65-F5344CB8AC3E}">
        <p14:creationId xmlns:p14="http://schemas.microsoft.com/office/powerpoint/2010/main" val="142569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o-Brand 2024-02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DF6C4E0C-B7EB-46A6-B6F0-C76FDCFC3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608" y="4175059"/>
            <a:ext cx="6270413" cy="1195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Subheads are 24pt Arial Italic sentence case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F7111441-0C14-4EE9-B6C1-ED9FC63641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608" y="1918354"/>
            <a:ext cx="6270413" cy="2088828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3600" b="1" i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Headline 36pt Arial Bold Title Case and Can be 3 Lines</a:t>
            </a: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413712FA-495E-465D-A2EB-8AA7E6AE5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3608" y="5518464"/>
            <a:ext cx="6270413" cy="669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1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Author First Last Name, Title 16pt Arial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5A4C8A-6879-7FCB-0A76-F16EBB9CEB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1520" y="812800"/>
            <a:ext cx="2247900" cy="406400"/>
          </a:xfrm>
          <a:prstGeom prst="rect">
            <a:avLst/>
          </a:prstGeom>
        </p:spPr>
      </p:pic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9F0BC72C-1AD7-E7CA-ECEC-E76873446974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281375" y="4854606"/>
            <a:ext cx="2324100" cy="1341752"/>
          </a:xfrm>
          <a:prstGeom prst="rect">
            <a:avLst/>
          </a:prstGeom>
          <a:solidFill>
            <a:srgbClr val="DA291C"/>
          </a:solidFill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Co-brand and bid defense only: You may replace this box with a sponsor logo. Ensure the logo is on a white or transparent background and you have usage permission.</a:t>
            </a:r>
            <a:br>
              <a:rPr lang="en-US"/>
            </a:br>
            <a:br>
              <a:rPr lang="en-US"/>
            </a:br>
            <a:r>
              <a:rPr lang="en-US"/>
              <a:t>All other presentations, or without sponsor logo: Please delete this box.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95383A-AB7C-A1C6-5711-CA54E3E52A6D}"/>
              </a:ext>
            </a:extLst>
          </p:cNvPr>
          <p:cNvSpPr txBox="1"/>
          <p:nvPr userDrawn="1"/>
        </p:nvSpPr>
        <p:spPr bwMode="black">
          <a:xfrm>
            <a:off x="613608" y="6519948"/>
            <a:ext cx="7722832" cy="21544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© 2025. All rights reserved. IQVIA</a:t>
            </a:r>
            <a:r>
              <a:rPr lang="en-US" sz="800" baseline="3000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®</a:t>
            </a:r>
            <a:r>
              <a:rPr lang="en-US" sz="80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 is a registered trademark of IQVIA Inc. in the United States, the European Union, and various other countries.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7711C25-1E32-D856-3159-AA194B0AE59F}"/>
              </a:ext>
            </a:extLst>
          </p:cNvPr>
          <p:cNvSpPr/>
          <p:nvPr userDrawn="1"/>
        </p:nvSpPr>
        <p:spPr>
          <a:xfrm rot="-2700000">
            <a:off x="7890787" y="-1101899"/>
            <a:ext cx="3375142" cy="3358615"/>
          </a:xfrm>
          <a:custGeom>
            <a:avLst/>
            <a:gdLst>
              <a:gd name="connsiteX0" fmla="*/ 824841 w 3375142"/>
              <a:gd name="connsiteY0" fmla="*/ 0 h 3358615"/>
              <a:gd name="connsiteX1" fmla="*/ 3375142 w 3375142"/>
              <a:gd name="connsiteY1" fmla="*/ 2550301 h 3358615"/>
              <a:gd name="connsiteX2" fmla="*/ 3375142 w 3375142"/>
              <a:gd name="connsiteY2" fmla="*/ 2834570 h 3358615"/>
              <a:gd name="connsiteX3" fmla="*/ 2851097 w 3375142"/>
              <a:gd name="connsiteY3" fmla="*/ 3358615 h 3358615"/>
              <a:gd name="connsiteX4" fmla="*/ 524045 w 3375142"/>
              <a:gd name="connsiteY4" fmla="*/ 3358615 h 3358615"/>
              <a:gd name="connsiteX5" fmla="*/ 0 w 3375142"/>
              <a:gd name="connsiteY5" fmla="*/ 2834570 h 3358615"/>
              <a:gd name="connsiteX6" fmla="*/ 0 w 3375142"/>
              <a:gd name="connsiteY6" fmla="*/ 524045 h 3358615"/>
              <a:gd name="connsiteX7" fmla="*/ 524045 w 3375142"/>
              <a:gd name="connsiteY7" fmla="*/ 0 h 3358615"/>
              <a:gd name="connsiteX0" fmla="*/ 3375142 w 3466582"/>
              <a:gd name="connsiteY0" fmla="*/ 2550301 h 3358615"/>
              <a:gd name="connsiteX1" fmla="*/ 3375142 w 3466582"/>
              <a:gd name="connsiteY1" fmla="*/ 2834570 h 3358615"/>
              <a:gd name="connsiteX2" fmla="*/ 2851097 w 3466582"/>
              <a:gd name="connsiteY2" fmla="*/ 3358615 h 3358615"/>
              <a:gd name="connsiteX3" fmla="*/ 524045 w 3466582"/>
              <a:gd name="connsiteY3" fmla="*/ 3358615 h 3358615"/>
              <a:gd name="connsiteX4" fmla="*/ 0 w 3466582"/>
              <a:gd name="connsiteY4" fmla="*/ 2834570 h 3358615"/>
              <a:gd name="connsiteX5" fmla="*/ 0 w 3466582"/>
              <a:gd name="connsiteY5" fmla="*/ 524045 h 3358615"/>
              <a:gd name="connsiteX6" fmla="*/ 524045 w 3466582"/>
              <a:gd name="connsiteY6" fmla="*/ 0 h 3358615"/>
              <a:gd name="connsiteX7" fmla="*/ 824841 w 3466582"/>
              <a:gd name="connsiteY7" fmla="*/ 0 h 3358615"/>
              <a:gd name="connsiteX8" fmla="*/ 3466582 w 3466582"/>
              <a:gd name="connsiteY8" fmla="*/ 2641741 h 3358615"/>
              <a:gd name="connsiteX0" fmla="*/ 3375142 w 3375142"/>
              <a:gd name="connsiteY0" fmla="*/ 2550301 h 3358615"/>
              <a:gd name="connsiteX1" fmla="*/ 3375142 w 3375142"/>
              <a:gd name="connsiteY1" fmla="*/ 2834570 h 3358615"/>
              <a:gd name="connsiteX2" fmla="*/ 2851097 w 3375142"/>
              <a:gd name="connsiteY2" fmla="*/ 3358615 h 3358615"/>
              <a:gd name="connsiteX3" fmla="*/ 524045 w 3375142"/>
              <a:gd name="connsiteY3" fmla="*/ 3358615 h 3358615"/>
              <a:gd name="connsiteX4" fmla="*/ 0 w 3375142"/>
              <a:gd name="connsiteY4" fmla="*/ 2834570 h 3358615"/>
              <a:gd name="connsiteX5" fmla="*/ 0 w 3375142"/>
              <a:gd name="connsiteY5" fmla="*/ 524045 h 3358615"/>
              <a:gd name="connsiteX6" fmla="*/ 524045 w 3375142"/>
              <a:gd name="connsiteY6" fmla="*/ 0 h 3358615"/>
              <a:gd name="connsiteX7" fmla="*/ 824841 w 3375142"/>
              <a:gd name="connsiteY7" fmla="*/ 0 h 335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75142" h="3358615">
                <a:moveTo>
                  <a:pt x="3375142" y="2550301"/>
                </a:moveTo>
                <a:lnTo>
                  <a:pt x="3375142" y="2834570"/>
                </a:lnTo>
                <a:cubicBezTo>
                  <a:pt x="3375142" y="3123992"/>
                  <a:pt x="3140519" y="3358615"/>
                  <a:pt x="2851097" y="3358615"/>
                </a:cubicBezTo>
                <a:lnTo>
                  <a:pt x="524045" y="3358615"/>
                </a:lnTo>
                <a:cubicBezTo>
                  <a:pt x="234623" y="3358615"/>
                  <a:pt x="0" y="3123992"/>
                  <a:pt x="0" y="2834570"/>
                </a:cubicBezTo>
                <a:lnTo>
                  <a:pt x="0" y="524045"/>
                </a:lnTo>
                <a:cubicBezTo>
                  <a:pt x="0" y="234623"/>
                  <a:pt x="234623" y="0"/>
                  <a:pt x="524045" y="0"/>
                </a:cubicBezTo>
                <a:lnTo>
                  <a:pt x="824841" y="0"/>
                </a:lnTo>
              </a:path>
            </a:pathLst>
          </a:cu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C9A477D-265C-9608-FDB2-0CC08A6EB248}"/>
              </a:ext>
            </a:extLst>
          </p:cNvPr>
          <p:cNvSpPr/>
          <p:nvPr userDrawn="1"/>
        </p:nvSpPr>
        <p:spPr>
          <a:xfrm rot="-2700000">
            <a:off x="8628149" y="-1411464"/>
            <a:ext cx="3721275" cy="4628377"/>
          </a:xfrm>
          <a:custGeom>
            <a:avLst/>
            <a:gdLst>
              <a:gd name="connsiteX0" fmla="*/ 823095 w 3721275"/>
              <a:gd name="connsiteY0" fmla="*/ 0 h 4628377"/>
              <a:gd name="connsiteX1" fmla="*/ 3721275 w 3721275"/>
              <a:gd name="connsiteY1" fmla="*/ 2898181 h 4628377"/>
              <a:gd name="connsiteX2" fmla="*/ 1991079 w 3721275"/>
              <a:gd name="connsiteY2" fmla="*/ 4628377 h 4628377"/>
              <a:gd name="connsiteX3" fmla="*/ 648536 w 3721275"/>
              <a:gd name="connsiteY3" fmla="*/ 4628377 h 4628377"/>
              <a:gd name="connsiteX4" fmla="*/ 0 w 3721275"/>
              <a:gd name="connsiteY4" fmla="*/ 3979841 h 4628377"/>
              <a:gd name="connsiteX5" fmla="*/ 0 w 3721275"/>
              <a:gd name="connsiteY5" fmla="*/ 648536 h 4628377"/>
              <a:gd name="connsiteX6" fmla="*/ 648536 w 3721275"/>
              <a:gd name="connsiteY6" fmla="*/ 0 h 462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21275" h="4628377">
                <a:moveTo>
                  <a:pt x="823095" y="0"/>
                </a:moveTo>
                <a:lnTo>
                  <a:pt x="3721275" y="2898181"/>
                </a:lnTo>
                <a:lnTo>
                  <a:pt x="1991079" y="4628377"/>
                </a:lnTo>
                <a:lnTo>
                  <a:pt x="648536" y="4628377"/>
                </a:lnTo>
                <a:cubicBezTo>
                  <a:pt x="290359" y="4628377"/>
                  <a:pt x="0" y="4338018"/>
                  <a:pt x="0" y="3979841"/>
                </a:cubicBezTo>
                <a:lnTo>
                  <a:pt x="0" y="648536"/>
                </a:lnTo>
                <a:cubicBezTo>
                  <a:pt x="0" y="290359"/>
                  <a:pt x="290359" y="0"/>
                  <a:pt x="6485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</p:spTree>
    <p:extLst>
      <p:ext uri="{BB962C8B-B14F-4D97-AF65-F5344CB8AC3E}">
        <p14:creationId xmlns:p14="http://schemas.microsoft.com/office/powerpoint/2010/main" val="147624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o-Brand 2024-03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DF6C4E0C-B7EB-46A6-B6F0-C76FDCFC3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608" y="4175059"/>
            <a:ext cx="6270413" cy="1195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Subheads are 24pt Arial Italic sentence case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F7111441-0C14-4EE9-B6C1-ED9FC63641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608" y="1918354"/>
            <a:ext cx="6270413" cy="2088828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3600" b="1" i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Headline 36pt Arial Bold Title Case and Can be 3 Lines</a:t>
            </a: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413712FA-495E-465D-A2EB-8AA7E6AE5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3608" y="5518464"/>
            <a:ext cx="6270413" cy="669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1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Author First Last Name, Title 16pt Arial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5A4C8A-6879-7FCB-0A76-F16EBB9CEB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1520" y="812800"/>
            <a:ext cx="2247900" cy="406400"/>
          </a:xfrm>
          <a:prstGeom prst="rect">
            <a:avLst/>
          </a:prstGeom>
        </p:spPr>
      </p:pic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9F0BC72C-1AD7-E7CA-ECEC-E76873446974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281375" y="4854606"/>
            <a:ext cx="2324100" cy="1341752"/>
          </a:xfrm>
          <a:prstGeom prst="rect">
            <a:avLst/>
          </a:prstGeom>
          <a:solidFill>
            <a:srgbClr val="DA291C"/>
          </a:solidFill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Co-brand and bid defense only: You may replace this box with a sponsor logo. Ensure the logo is on a white or transparent background and you have usage permission.</a:t>
            </a:r>
            <a:br>
              <a:rPr lang="en-US"/>
            </a:br>
            <a:br>
              <a:rPr lang="en-US"/>
            </a:br>
            <a:r>
              <a:rPr lang="en-US"/>
              <a:t>All other presentations, or without sponsor logo: Please delete this box.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95383A-AB7C-A1C6-5711-CA54E3E52A6D}"/>
              </a:ext>
            </a:extLst>
          </p:cNvPr>
          <p:cNvSpPr txBox="1"/>
          <p:nvPr userDrawn="1"/>
        </p:nvSpPr>
        <p:spPr bwMode="black">
          <a:xfrm>
            <a:off x="613608" y="6519948"/>
            <a:ext cx="7722832" cy="21544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© 2025. All rights reserved. IQVIA</a:t>
            </a:r>
            <a:r>
              <a:rPr lang="en-US" sz="800" baseline="3000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®</a:t>
            </a:r>
            <a:r>
              <a:rPr lang="en-US" sz="80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 is a registered trademark of IQVIA Inc. in the United States, the European Union, and various other countries. 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3076B7C-F202-996E-7DFF-5D02CB251F3F}"/>
              </a:ext>
            </a:extLst>
          </p:cNvPr>
          <p:cNvSpPr/>
          <p:nvPr userDrawn="1"/>
        </p:nvSpPr>
        <p:spPr>
          <a:xfrm rot="2700000">
            <a:off x="10287508" y="-38027"/>
            <a:ext cx="2386306" cy="3251042"/>
          </a:xfrm>
          <a:custGeom>
            <a:avLst/>
            <a:gdLst>
              <a:gd name="connsiteX0" fmla="*/ 0 w 2386306"/>
              <a:gd name="connsiteY0" fmla="*/ 573618 h 3251042"/>
              <a:gd name="connsiteX1" fmla="*/ 573618 w 2386306"/>
              <a:gd name="connsiteY1" fmla="*/ 0 h 3251042"/>
              <a:gd name="connsiteX2" fmla="*/ 2386306 w 2386306"/>
              <a:gd name="connsiteY2" fmla="*/ 1812689 h 3251042"/>
              <a:gd name="connsiteX3" fmla="*/ 2386306 w 2386306"/>
              <a:gd name="connsiteY3" fmla="*/ 2894719 h 3251042"/>
              <a:gd name="connsiteX4" fmla="*/ 2029983 w 2386306"/>
              <a:gd name="connsiteY4" fmla="*/ 3251042 h 3251042"/>
              <a:gd name="connsiteX5" fmla="*/ 356323 w 2386306"/>
              <a:gd name="connsiteY5" fmla="*/ 3251042 h 3251042"/>
              <a:gd name="connsiteX6" fmla="*/ 0 w 2386306"/>
              <a:gd name="connsiteY6" fmla="*/ 2894719 h 3251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86306" h="3251042">
                <a:moveTo>
                  <a:pt x="0" y="573618"/>
                </a:moveTo>
                <a:lnTo>
                  <a:pt x="573618" y="0"/>
                </a:lnTo>
                <a:lnTo>
                  <a:pt x="2386306" y="1812689"/>
                </a:lnTo>
                <a:lnTo>
                  <a:pt x="2386306" y="2894719"/>
                </a:lnTo>
                <a:cubicBezTo>
                  <a:pt x="2386306" y="3091511"/>
                  <a:pt x="2226775" y="3251042"/>
                  <a:pt x="2029983" y="3251042"/>
                </a:cubicBezTo>
                <a:lnTo>
                  <a:pt x="356323" y="3251042"/>
                </a:lnTo>
                <a:cubicBezTo>
                  <a:pt x="159531" y="3251042"/>
                  <a:pt x="0" y="3091511"/>
                  <a:pt x="0" y="2894719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CF6A970-AE29-6F75-C4C8-B187F617CAEC}"/>
              </a:ext>
            </a:extLst>
          </p:cNvPr>
          <p:cNvSpPr/>
          <p:nvPr userDrawn="1"/>
        </p:nvSpPr>
        <p:spPr>
          <a:xfrm rot="2700000">
            <a:off x="10132011" y="1200350"/>
            <a:ext cx="2806378" cy="2807032"/>
          </a:xfrm>
          <a:custGeom>
            <a:avLst/>
            <a:gdLst>
              <a:gd name="connsiteX0" fmla="*/ 93508 w 2806378"/>
              <a:gd name="connsiteY0" fmla="*/ 93507 h 2807032"/>
              <a:gd name="connsiteX1" fmla="*/ 319254 w 2806378"/>
              <a:gd name="connsiteY1" fmla="*/ 0 h 2807032"/>
              <a:gd name="connsiteX2" fmla="*/ 928529 w 2806378"/>
              <a:gd name="connsiteY2" fmla="*/ 0 h 2807032"/>
              <a:gd name="connsiteX3" fmla="*/ 2806378 w 2806378"/>
              <a:gd name="connsiteY3" fmla="*/ 1877849 h 2807032"/>
              <a:gd name="connsiteX4" fmla="*/ 2806378 w 2806378"/>
              <a:gd name="connsiteY4" fmla="*/ 2487778 h 2807032"/>
              <a:gd name="connsiteX5" fmla="*/ 2487124 w 2806378"/>
              <a:gd name="connsiteY5" fmla="*/ 2807032 h 2807032"/>
              <a:gd name="connsiteX6" fmla="*/ 319254 w 2806378"/>
              <a:gd name="connsiteY6" fmla="*/ 2807032 h 2807032"/>
              <a:gd name="connsiteX7" fmla="*/ 0 w 2806378"/>
              <a:gd name="connsiteY7" fmla="*/ 2487778 h 2807032"/>
              <a:gd name="connsiteX8" fmla="*/ 0 w 2806378"/>
              <a:gd name="connsiteY8" fmla="*/ 319254 h 2807032"/>
              <a:gd name="connsiteX9" fmla="*/ 93508 w 2806378"/>
              <a:gd name="connsiteY9" fmla="*/ 93507 h 2807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6378" h="2807032">
                <a:moveTo>
                  <a:pt x="93508" y="93507"/>
                </a:moveTo>
                <a:cubicBezTo>
                  <a:pt x="151281" y="35733"/>
                  <a:pt x="231095" y="0"/>
                  <a:pt x="319254" y="0"/>
                </a:cubicBezTo>
                <a:lnTo>
                  <a:pt x="928529" y="0"/>
                </a:lnTo>
                <a:lnTo>
                  <a:pt x="2806378" y="1877849"/>
                </a:lnTo>
                <a:lnTo>
                  <a:pt x="2806378" y="2487778"/>
                </a:lnTo>
                <a:cubicBezTo>
                  <a:pt x="2806378" y="2664097"/>
                  <a:pt x="2663443" y="2807032"/>
                  <a:pt x="2487124" y="2807032"/>
                </a:cubicBezTo>
                <a:lnTo>
                  <a:pt x="319254" y="2807032"/>
                </a:lnTo>
                <a:cubicBezTo>
                  <a:pt x="142935" y="2807032"/>
                  <a:pt x="0" y="2664097"/>
                  <a:pt x="0" y="2487778"/>
                </a:cubicBezTo>
                <a:lnTo>
                  <a:pt x="0" y="319254"/>
                </a:lnTo>
                <a:cubicBezTo>
                  <a:pt x="0" y="231094"/>
                  <a:pt x="35734" y="151281"/>
                  <a:pt x="93508" y="935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C595510-407A-9229-034C-83CA1804EAD4}"/>
              </a:ext>
            </a:extLst>
          </p:cNvPr>
          <p:cNvSpPr/>
          <p:nvPr userDrawn="1"/>
        </p:nvSpPr>
        <p:spPr>
          <a:xfrm rot="2700000">
            <a:off x="10839088" y="1250954"/>
            <a:ext cx="2705824" cy="2705824"/>
          </a:xfrm>
          <a:custGeom>
            <a:avLst/>
            <a:gdLst>
              <a:gd name="connsiteX0" fmla="*/ 0 w 2705824"/>
              <a:gd name="connsiteY0" fmla="*/ 0 h 2705824"/>
              <a:gd name="connsiteX1" fmla="*/ 2705824 w 2705824"/>
              <a:gd name="connsiteY1" fmla="*/ 2705824 h 2705824"/>
              <a:gd name="connsiteX2" fmla="*/ 306766 w 2705824"/>
              <a:gd name="connsiteY2" fmla="*/ 2705824 h 2705824"/>
              <a:gd name="connsiteX3" fmla="*/ 0 w 2705824"/>
              <a:gd name="connsiteY3" fmla="*/ 2399058 h 2705824"/>
              <a:gd name="connsiteX0" fmla="*/ 2705824 w 2797264"/>
              <a:gd name="connsiteY0" fmla="*/ 2705824 h 2797264"/>
              <a:gd name="connsiteX1" fmla="*/ 306766 w 2797264"/>
              <a:gd name="connsiteY1" fmla="*/ 2705824 h 2797264"/>
              <a:gd name="connsiteX2" fmla="*/ 0 w 2797264"/>
              <a:gd name="connsiteY2" fmla="*/ 2399058 h 2797264"/>
              <a:gd name="connsiteX3" fmla="*/ 0 w 2797264"/>
              <a:gd name="connsiteY3" fmla="*/ 0 h 2797264"/>
              <a:gd name="connsiteX4" fmla="*/ 2797264 w 2797264"/>
              <a:gd name="connsiteY4" fmla="*/ 2797264 h 2797264"/>
              <a:gd name="connsiteX0" fmla="*/ 2705824 w 2705824"/>
              <a:gd name="connsiteY0" fmla="*/ 2705824 h 2705824"/>
              <a:gd name="connsiteX1" fmla="*/ 306766 w 2705824"/>
              <a:gd name="connsiteY1" fmla="*/ 2705824 h 2705824"/>
              <a:gd name="connsiteX2" fmla="*/ 0 w 2705824"/>
              <a:gd name="connsiteY2" fmla="*/ 2399058 h 2705824"/>
              <a:gd name="connsiteX3" fmla="*/ 0 w 2705824"/>
              <a:gd name="connsiteY3" fmla="*/ 0 h 2705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5824" h="2705824">
                <a:moveTo>
                  <a:pt x="2705824" y="2705824"/>
                </a:moveTo>
                <a:lnTo>
                  <a:pt x="306766" y="2705824"/>
                </a:lnTo>
                <a:cubicBezTo>
                  <a:pt x="137344" y="2705824"/>
                  <a:pt x="0" y="2568480"/>
                  <a:pt x="0" y="2399058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rgbClr val="0CEF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</p:spTree>
    <p:extLst>
      <p:ext uri="{BB962C8B-B14F-4D97-AF65-F5344CB8AC3E}">
        <p14:creationId xmlns:p14="http://schemas.microsoft.com/office/powerpoint/2010/main" val="349191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o-Brand 2024-04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DF6C4E0C-B7EB-46A6-B6F0-C76FDCFC3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608" y="4175059"/>
            <a:ext cx="6270413" cy="1195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Subheads are 24pt Arial Italic sentence case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F7111441-0C14-4EE9-B6C1-ED9FC63641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608" y="1918354"/>
            <a:ext cx="6270413" cy="2088828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3600" b="1" i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Headline 36pt Arial Bold Title Case and Can be 3 Lines</a:t>
            </a: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413712FA-495E-465D-A2EB-8AA7E6AE5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3608" y="5518464"/>
            <a:ext cx="6270413" cy="669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1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Author First Last Name, Title 16pt Arial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5A4C8A-6879-7FCB-0A76-F16EBB9CEB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1520" y="812800"/>
            <a:ext cx="2247900" cy="406400"/>
          </a:xfrm>
          <a:prstGeom prst="rect">
            <a:avLst/>
          </a:prstGeom>
        </p:spPr>
      </p:pic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9F0BC72C-1AD7-E7CA-ECEC-E76873446974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281375" y="4854606"/>
            <a:ext cx="2324100" cy="1341752"/>
          </a:xfrm>
          <a:prstGeom prst="rect">
            <a:avLst/>
          </a:prstGeom>
          <a:solidFill>
            <a:srgbClr val="DA291C"/>
          </a:solidFill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Co-brand and bid defense only: You may replace this box with a sponsor logo. Ensure the logo is on a white or transparent background and you have usage permission.</a:t>
            </a:r>
            <a:br>
              <a:rPr lang="en-US"/>
            </a:br>
            <a:br>
              <a:rPr lang="en-US"/>
            </a:br>
            <a:r>
              <a:rPr lang="en-US"/>
              <a:t>All other presentations, or without sponsor logo: Please delete this box.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95383A-AB7C-A1C6-5711-CA54E3E52A6D}"/>
              </a:ext>
            </a:extLst>
          </p:cNvPr>
          <p:cNvSpPr txBox="1"/>
          <p:nvPr userDrawn="1"/>
        </p:nvSpPr>
        <p:spPr bwMode="black">
          <a:xfrm>
            <a:off x="613608" y="6519948"/>
            <a:ext cx="7722832" cy="21544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© 2025. All rights reserved. IQVIA</a:t>
            </a:r>
            <a:r>
              <a:rPr lang="en-US" sz="800" baseline="3000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®</a:t>
            </a:r>
            <a:r>
              <a:rPr lang="en-US" sz="80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 is a registered trademark of IQVIA Inc. in the United States, the European Union, and various other countries. 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493F902-AAD1-8100-DE89-9A4C865E166B}"/>
              </a:ext>
            </a:extLst>
          </p:cNvPr>
          <p:cNvSpPr/>
          <p:nvPr userDrawn="1"/>
        </p:nvSpPr>
        <p:spPr>
          <a:xfrm rot="2700000">
            <a:off x="9798166" y="-906004"/>
            <a:ext cx="1193902" cy="4301542"/>
          </a:xfrm>
          <a:custGeom>
            <a:avLst/>
            <a:gdLst>
              <a:gd name="connsiteX0" fmla="*/ 0 w 1193902"/>
              <a:gd name="connsiteY0" fmla="*/ 987355 h 4301542"/>
              <a:gd name="connsiteX1" fmla="*/ 987355 w 1193902"/>
              <a:gd name="connsiteY1" fmla="*/ 0 h 4301542"/>
              <a:gd name="connsiteX2" fmla="*/ 1193902 w 1193902"/>
              <a:gd name="connsiteY2" fmla="*/ 206546 h 4301542"/>
              <a:gd name="connsiteX3" fmla="*/ 1193901 w 1193902"/>
              <a:gd name="connsiteY3" fmla="*/ 3704591 h 4301542"/>
              <a:gd name="connsiteX4" fmla="*/ 596950 w 1193902"/>
              <a:gd name="connsiteY4" fmla="*/ 4301542 h 4301542"/>
              <a:gd name="connsiteX5" fmla="*/ 596951 w 1193902"/>
              <a:gd name="connsiteY5" fmla="*/ 4301541 h 4301542"/>
              <a:gd name="connsiteX6" fmla="*/ 0 w 1193902"/>
              <a:gd name="connsiteY6" fmla="*/ 3704590 h 4301542"/>
              <a:gd name="connsiteX0" fmla="*/ 987355 w 1193902"/>
              <a:gd name="connsiteY0" fmla="*/ 0 h 4301542"/>
              <a:gd name="connsiteX1" fmla="*/ 1193902 w 1193902"/>
              <a:gd name="connsiteY1" fmla="*/ 206546 h 4301542"/>
              <a:gd name="connsiteX2" fmla="*/ 1193901 w 1193902"/>
              <a:gd name="connsiteY2" fmla="*/ 3704591 h 4301542"/>
              <a:gd name="connsiteX3" fmla="*/ 596950 w 1193902"/>
              <a:gd name="connsiteY3" fmla="*/ 4301542 h 4301542"/>
              <a:gd name="connsiteX4" fmla="*/ 596951 w 1193902"/>
              <a:gd name="connsiteY4" fmla="*/ 4301541 h 4301542"/>
              <a:gd name="connsiteX5" fmla="*/ 0 w 1193902"/>
              <a:gd name="connsiteY5" fmla="*/ 3704590 h 4301542"/>
              <a:gd name="connsiteX6" fmla="*/ 0 w 1193902"/>
              <a:gd name="connsiteY6" fmla="*/ 987355 h 4301542"/>
              <a:gd name="connsiteX7" fmla="*/ 1078795 w 1193902"/>
              <a:gd name="connsiteY7" fmla="*/ 91440 h 4301542"/>
              <a:gd name="connsiteX0" fmla="*/ 987355 w 1193902"/>
              <a:gd name="connsiteY0" fmla="*/ 0 h 4301542"/>
              <a:gd name="connsiteX1" fmla="*/ 1193902 w 1193902"/>
              <a:gd name="connsiteY1" fmla="*/ 206546 h 4301542"/>
              <a:gd name="connsiteX2" fmla="*/ 1193901 w 1193902"/>
              <a:gd name="connsiteY2" fmla="*/ 3704591 h 4301542"/>
              <a:gd name="connsiteX3" fmla="*/ 596950 w 1193902"/>
              <a:gd name="connsiteY3" fmla="*/ 4301542 h 4301542"/>
              <a:gd name="connsiteX4" fmla="*/ 596951 w 1193902"/>
              <a:gd name="connsiteY4" fmla="*/ 4301541 h 4301542"/>
              <a:gd name="connsiteX5" fmla="*/ 0 w 1193902"/>
              <a:gd name="connsiteY5" fmla="*/ 3704590 h 4301542"/>
              <a:gd name="connsiteX6" fmla="*/ 0 w 1193902"/>
              <a:gd name="connsiteY6" fmla="*/ 987355 h 430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3902" h="4301542">
                <a:moveTo>
                  <a:pt x="987355" y="0"/>
                </a:moveTo>
                <a:lnTo>
                  <a:pt x="1193902" y="206546"/>
                </a:lnTo>
                <a:cubicBezTo>
                  <a:pt x="1193902" y="1372561"/>
                  <a:pt x="1193901" y="2538576"/>
                  <a:pt x="1193901" y="3704591"/>
                </a:cubicBezTo>
                <a:cubicBezTo>
                  <a:pt x="1193901" y="4034278"/>
                  <a:pt x="926637" y="4301542"/>
                  <a:pt x="596950" y="4301542"/>
                </a:cubicBezTo>
                <a:lnTo>
                  <a:pt x="596951" y="4301541"/>
                </a:lnTo>
                <a:cubicBezTo>
                  <a:pt x="267264" y="4301541"/>
                  <a:pt x="0" y="4034277"/>
                  <a:pt x="0" y="3704590"/>
                </a:cubicBezTo>
                <a:lnTo>
                  <a:pt x="0" y="987355"/>
                </a:lnTo>
              </a:path>
            </a:pathLst>
          </a:cu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FC2DBB2-A181-4E29-6CCA-A8F30AC33C44}"/>
              </a:ext>
            </a:extLst>
          </p:cNvPr>
          <p:cNvSpPr/>
          <p:nvPr userDrawn="1"/>
        </p:nvSpPr>
        <p:spPr>
          <a:xfrm rot="2700000">
            <a:off x="11019741" y="1955164"/>
            <a:ext cx="825711" cy="2790751"/>
          </a:xfrm>
          <a:custGeom>
            <a:avLst/>
            <a:gdLst>
              <a:gd name="connsiteX0" fmla="*/ 0 w 825711"/>
              <a:gd name="connsiteY0" fmla="*/ 0 h 2882191"/>
              <a:gd name="connsiteX1" fmla="*/ 825711 w 825711"/>
              <a:gd name="connsiteY1" fmla="*/ 825711 h 2882191"/>
              <a:gd name="connsiteX2" fmla="*/ 825711 w 825711"/>
              <a:gd name="connsiteY2" fmla="*/ 2469335 h 2882191"/>
              <a:gd name="connsiteX3" fmla="*/ 412855 w 825711"/>
              <a:gd name="connsiteY3" fmla="*/ 2882191 h 2882191"/>
              <a:gd name="connsiteX4" fmla="*/ 412856 w 825711"/>
              <a:gd name="connsiteY4" fmla="*/ 2882190 h 2882191"/>
              <a:gd name="connsiteX5" fmla="*/ 0 w 825711"/>
              <a:gd name="connsiteY5" fmla="*/ 2469334 h 2882191"/>
              <a:gd name="connsiteX0" fmla="*/ 0 w 825711"/>
              <a:gd name="connsiteY0" fmla="*/ 0 h 2882191"/>
              <a:gd name="connsiteX1" fmla="*/ 825711 w 825711"/>
              <a:gd name="connsiteY1" fmla="*/ 825711 h 2882191"/>
              <a:gd name="connsiteX2" fmla="*/ 825711 w 825711"/>
              <a:gd name="connsiteY2" fmla="*/ 2469335 h 2882191"/>
              <a:gd name="connsiteX3" fmla="*/ 412855 w 825711"/>
              <a:gd name="connsiteY3" fmla="*/ 2882191 h 2882191"/>
              <a:gd name="connsiteX4" fmla="*/ 412856 w 825711"/>
              <a:gd name="connsiteY4" fmla="*/ 2882190 h 2882191"/>
              <a:gd name="connsiteX5" fmla="*/ 0 w 825711"/>
              <a:gd name="connsiteY5" fmla="*/ 2469334 h 2882191"/>
              <a:gd name="connsiteX6" fmla="*/ 91440 w 825711"/>
              <a:gd name="connsiteY6" fmla="*/ 91440 h 2882191"/>
              <a:gd name="connsiteX0" fmla="*/ 825711 w 825711"/>
              <a:gd name="connsiteY0" fmla="*/ 734271 h 2790751"/>
              <a:gd name="connsiteX1" fmla="*/ 825711 w 825711"/>
              <a:gd name="connsiteY1" fmla="*/ 2377895 h 2790751"/>
              <a:gd name="connsiteX2" fmla="*/ 412855 w 825711"/>
              <a:gd name="connsiteY2" fmla="*/ 2790751 h 2790751"/>
              <a:gd name="connsiteX3" fmla="*/ 412856 w 825711"/>
              <a:gd name="connsiteY3" fmla="*/ 2790750 h 2790751"/>
              <a:gd name="connsiteX4" fmla="*/ 0 w 825711"/>
              <a:gd name="connsiteY4" fmla="*/ 2377894 h 2790751"/>
              <a:gd name="connsiteX5" fmla="*/ 91440 w 825711"/>
              <a:gd name="connsiteY5" fmla="*/ 0 h 2790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5711" h="2790751">
                <a:moveTo>
                  <a:pt x="825711" y="734271"/>
                </a:moveTo>
                <a:lnTo>
                  <a:pt x="825711" y="2377895"/>
                </a:lnTo>
                <a:cubicBezTo>
                  <a:pt x="825711" y="2605909"/>
                  <a:pt x="640869" y="2790751"/>
                  <a:pt x="412855" y="2790751"/>
                </a:cubicBezTo>
                <a:lnTo>
                  <a:pt x="412856" y="2790750"/>
                </a:lnTo>
                <a:cubicBezTo>
                  <a:pt x="184842" y="2790750"/>
                  <a:pt x="0" y="2605908"/>
                  <a:pt x="0" y="2377894"/>
                </a:cubicBezTo>
                <a:cubicBezTo>
                  <a:pt x="0" y="1554783"/>
                  <a:pt x="91440" y="0"/>
                  <a:pt x="91440" y="0"/>
                </a:cubicBezTo>
              </a:path>
            </a:pathLst>
          </a:custGeom>
          <a:noFill/>
          <a:ln w="12700">
            <a:solidFill>
              <a:srgbClr val="2B3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lvl="0"/>
            <a:endParaRPr lang="en-US" sz="1600" err="1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FC722F8-9A5C-19E5-0242-1E41CA5B41E8}"/>
              </a:ext>
            </a:extLst>
          </p:cNvPr>
          <p:cNvSpPr/>
          <p:nvPr userDrawn="1"/>
        </p:nvSpPr>
        <p:spPr>
          <a:xfrm rot="2700000">
            <a:off x="10059962" y="-488825"/>
            <a:ext cx="1032256" cy="5442037"/>
          </a:xfrm>
          <a:custGeom>
            <a:avLst/>
            <a:gdLst>
              <a:gd name="connsiteX0" fmla="*/ 0 w 1032256"/>
              <a:gd name="connsiteY0" fmla="*/ 80350 h 5442037"/>
              <a:gd name="connsiteX1" fmla="*/ 80350 w 1032256"/>
              <a:gd name="connsiteY1" fmla="*/ 0 h 5442037"/>
              <a:gd name="connsiteX2" fmla="*/ 1032256 w 1032256"/>
              <a:gd name="connsiteY2" fmla="*/ 951906 h 5442037"/>
              <a:gd name="connsiteX3" fmla="*/ 1032255 w 1032256"/>
              <a:gd name="connsiteY3" fmla="*/ 4925909 h 5442037"/>
              <a:gd name="connsiteX4" fmla="*/ 516127 w 1032256"/>
              <a:gd name="connsiteY4" fmla="*/ 5442037 h 5442037"/>
              <a:gd name="connsiteX5" fmla="*/ 516128 w 1032256"/>
              <a:gd name="connsiteY5" fmla="*/ 5442036 h 5442037"/>
              <a:gd name="connsiteX6" fmla="*/ 0 w 1032256"/>
              <a:gd name="connsiteY6" fmla="*/ 4925908 h 544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2256" h="5442037">
                <a:moveTo>
                  <a:pt x="0" y="80350"/>
                </a:moveTo>
                <a:lnTo>
                  <a:pt x="80350" y="0"/>
                </a:lnTo>
                <a:lnTo>
                  <a:pt x="1032256" y="951906"/>
                </a:lnTo>
                <a:lnTo>
                  <a:pt x="1032255" y="4925909"/>
                </a:lnTo>
                <a:cubicBezTo>
                  <a:pt x="1032255" y="5210959"/>
                  <a:pt x="801177" y="5442037"/>
                  <a:pt x="516127" y="5442037"/>
                </a:cubicBezTo>
                <a:lnTo>
                  <a:pt x="516128" y="5442036"/>
                </a:lnTo>
                <a:cubicBezTo>
                  <a:pt x="231078" y="5442036"/>
                  <a:pt x="0" y="5210958"/>
                  <a:pt x="0" y="49259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61D5A5C-10B5-236E-C5A3-320C49CAC101}"/>
              </a:ext>
            </a:extLst>
          </p:cNvPr>
          <p:cNvSpPr/>
          <p:nvPr userDrawn="1"/>
        </p:nvSpPr>
        <p:spPr>
          <a:xfrm rot="2700000">
            <a:off x="10155384" y="-743160"/>
            <a:ext cx="619166" cy="4750557"/>
          </a:xfrm>
          <a:custGeom>
            <a:avLst/>
            <a:gdLst>
              <a:gd name="connsiteX0" fmla="*/ 0 w 619166"/>
              <a:gd name="connsiteY0" fmla="*/ 376697 h 4750557"/>
              <a:gd name="connsiteX1" fmla="*/ 376697 w 619166"/>
              <a:gd name="connsiteY1" fmla="*/ 0 h 4750557"/>
              <a:gd name="connsiteX2" fmla="*/ 619166 w 619166"/>
              <a:gd name="connsiteY2" fmla="*/ 242469 h 4750557"/>
              <a:gd name="connsiteX3" fmla="*/ 619165 w 619166"/>
              <a:gd name="connsiteY3" fmla="*/ 4440974 h 4750557"/>
              <a:gd name="connsiteX4" fmla="*/ 309582 w 619166"/>
              <a:gd name="connsiteY4" fmla="*/ 4750557 h 4750557"/>
              <a:gd name="connsiteX5" fmla="*/ 309583 w 619166"/>
              <a:gd name="connsiteY5" fmla="*/ 4750556 h 4750557"/>
              <a:gd name="connsiteX6" fmla="*/ 0 w 619166"/>
              <a:gd name="connsiteY6" fmla="*/ 4440973 h 4750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9166" h="4750557">
                <a:moveTo>
                  <a:pt x="0" y="376697"/>
                </a:moveTo>
                <a:lnTo>
                  <a:pt x="376697" y="0"/>
                </a:lnTo>
                <a:lnTo>
                  <a:pt x="619166" y="242469"/>
                </a:lnTo>
                <a:lnTo>
                  <a:pt x="619165" y="4440974"/>
                </a:lnTo>
                <a:cubicBezTo>
                  <a:pt x="619165" y="4611952"/>
                  <a:pt x="480560" y="4750557"/>
                  <a:pt x="309582" y="4750557"/>
                </a:cubicBezTo>
                <a:lnTo>
                  <a:pt x="309583" y="4750556"/>
                </a:lnTo>
                <a:cubicBezTo>
                  <a:pt x="138605" y="4750556"/>
                  <a:pt x="0" y="4611951"/>
                  <a:pt x="0" y="4440973"/>
                </a:cubicBezTo>
                <a:close/>
              </a:path>
            </a:pathLst>
          </a:custGeom>
          <a:solidFill>
            <a:srgbClr val="0CE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endParaRPr lang="en-US" sz="1600" err="1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380E180-0B33-1124-60B3-4CE23784FB15}"/>
              </a:ext>
            </a:extLst>
          </p:cNvPr>
          <p:cNvSpPr/>
          <p:nvPr userDrawn="1"/>
        </p:nvSpPr>
        <p:spPr>
          <a:xfrm rot="2700000">
            <a:off x="10829819" y="1073856"/>
            <a:ext cx="825711" cy="3510810"/>
          </a:xfrm>
          <a:custGeom>
            <a:avLst/>
            <a:gdLst>
              <a:gd name="connsiteX0" fmla="*/ 0 w 825711"/>
              <a:gd name="connsiteY0" fmla="*/ 0 h 3510810"/>
              <a:gd name="connsiteX1" fmla="*/ 825711 w 825711"/>
              <a:gd name="connsiteY1" fmla="*/ 825711 h 3510810"/>
              <a:gd name="connsiteX2" fmla="*/ 825711 w 825711"/>
              <a:gd name="connsiteY2" fmla="*/ 3097954 h 3510810"/>
              <a:gd name="connsiteX3" fmla="*/ 412855 w 825711"/>
              <a:gd name="connsiteY3" fmla="*/ 3510810 h 3510810"/>
              <a:gd name="connsiteX4" fmla="*/ 412856 w 825711"/>
              <a:gd name="connsiteY4" fmla="*/ 3510809 h 3510810"/>
              <a:gd name="connsiteX5" fmla="*/ 0 w 825711"/>
              <a:gd name="connsiteY5" fmla="*/ 3097953 h 351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5711" h="3510810">
                <a:moveTo>
                  <a:pt x="0" y="0"/>
                </a:moveTo>
                <a:lnTo>
                  <a:pt x="825711" y="825711"/>
                </a:lnTo>
                <a:lnTo>
                  <a:pt x="825711" y="3097954"/>
                </a:lnTo>
                <a:cubicBezTo>
                  <a:pt x="825711" y="3325968"/>
                  <a:pt x="640869" y="3510810"/>
                  <a:pt x="412855" y="3510810"/>
                </a:cubicBezTo>
                <a:lnTo>
                  <a:pt x="412856" y="3510809"/>
                </a:lnTo>
                <a:cubicBezTo>
                  <a:pt x="184842" y="3510809"/>
                  <a:pt x="0" y="3325967"/>
                  <a:pt x="0" y="30979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endParaRPr lang="en-US" sz="1600" err="1"/>
          </a:p>
        </p:txBody>
      </p:sp>
    </p:spTree>
    <p:extLst>
      <p:ext uri="{BB962C8B-B14F-4D97-AF65-F5344CB8AC3E}">
        <p14:creationId xmlns:p14="http://schemas.microsoft.com/office/powerpoint/2010/main" val="344838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4694" y="1286359"/>
            <a:ext cx="11338560" cy="4994125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11338560" cy="768263"/>
          </a:xfrm>
          <a:prstGeom prst="rect">
            <a:avLst/>
          </a:prstGeom>
        </p:spPr>
        <p:txBody>
          <a:bodyPr anchor="b" anchorCtr="0"/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Headlines are 28pt Arial Bold sentence case</a:t>
            </a:r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7088911A-0046-5847-8D5E-667B718ECD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4" y="6387858"/>
            <a:ext cx="9285484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FCFC63C0-5262-4767-9F93-DEDAECE24DB7}"/>
              </a:ext>
            </a:extLst>
          </p:cNvPr>
          <p:cNvSpPr txBox="1">
            <a:spLocks/>
          </p:cNvSpPr>
          <p:nvPr/>
        </p:nvSpPr>
        <p:spPr bwMode="white">
          <a:xfrm>
            <a:off x="11723254" y="6544746"/>
            <a:ext cx="3530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rgbClr val="959CA0"/>
                </a:solidFill>
              </a:rPr>
              <a:t>‹#›</a:t>
            </a:fld>
            <a:endParaRPr lang="en-US" sz="800" b="0">
              <a:solidFill>
                <a:srgbClr val="959CA0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B41C48F-5C1D-DE41-93AD-B4E269C3B3A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376299" y="6535995"/>
            <a:ext cx="1143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4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01">
          <p15:clr>
            <a:srgbClr val="FBAE40"/>
          </p15:clr>
        </p15:guide>
        <p15:guide id="4" pos="234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_Subhead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098016E9-779F-F844-B7C6-670D5E2ED4DC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84694" y="1702630"/>
            <a:ext cx="11338560" cy="4577854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84694" y="1081826"/>
            <a:ext cx="11338560" cy="4023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i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Subheads are 20pt Arial Italic sentence case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11338560" cy="768263"/>
          </a:xfrm>
          <a:prstGeom prst="rect">
            <a:avLst/>
          </a:prstGeom>
        </p:spPr>
        <p:txBody>
          <a:bodyPr anchor="b" anchorCtr="0"/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Headlines are 28pt Arial Bold sentence case</a:t>
            </a:r>
          </a:p>
        </p:txBody>
      </p:sp>
      <p:sp>
        <p:nvSpPr>
          <p:cNvPr id="56" name="Footer Placeholder 4">
            <a:extLst>
              <a:ext uri="{FF2B5EF4-FFF2-40B4-BE49-F238E27FC236}">
                <a16:creationId xmlns:a16="http://schemas.microsoft.com/office/drawing/2014/main" id="{4C2A7798-04D8-114F-865E-17D9C5B73E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4" y="6387858"/>
            <a:ext cx="9285484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780491F4-CBE5-420D-B41C-DA1186C29721}"/>
              </a:ext>
            </a:extLst>
          </p:cNvPr>
          <p:cNvSpPr txBox="1">
            <a:spLocks/>
          </p:cNvSpPr>
          <p:nvPr/>
        </p:nvSpPr>
        <p:spPr bwMode="white">
          <a:xfrm>
            <a:off x="11723254" y="6544746"/>
            <a:ext cx="3530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rgbClr val="959CA0"/>
                </a:solidFill>
              </a:rPr>
              <a:t>‹#›</a:t>
            </a:fld>
            <a:endParaRPr lang="en-US" sz="800" b="0">
              <a:solidFill>
                <a:srgbClr val="959CA0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127A24E-C6A6-B348-9405-8C826F52F91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376299" y="6535995"/>
            <a:ext cx="1143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6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0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/ Get In Tou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0A1F6-DAF8-155E-EFD5-7151D2C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42" y="1212983"/>
            <a:ext cx="60452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90CE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558C5-4CD6-1DF3-D645-3404124FE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042" y="2972198"/>
            <a:ext cx="6045200" cy="35007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3A424F"/>
                </a:solidFill>
              </a:defRPr>
            </a:lvl1pPr>
            <a:lvl2pPr>
              <a:defRPr sz="2000">
                <a:solidFill>
                  <a:srgbClr val="3A424F"/>
                </a:solidFill>
              </a:defRPr>
            </a:lvl2pPr>
            <a:lvl3pPr>
              <a:defRPr sz="1800">
                <a:solidFill>
                  <a:srgbClr val="3A424F"/>
                </a:solidFill>
              </a:defRPr>
            </a:lvl3pPr>
            <a:lvl4pPr>
              <a:defRPr sz="1600">
                <a:solidFill>
                  <a:srgbClr val="3A424F"/>
                </a:solidFill>
              </a:defRPr>
            </a:lvl4pPr>
            <a:lvl5pPr>
              <a:defRPr sz="1600">
                <a:solidFill>
                  <a:srgbClr val="3A424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95BAE8F-CB20-BAA9-018F-44DA36F646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26943" y="-1"/>
            <a:ext cx="5365057" cy="4120683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721CF9-F280-78C9-C0D4-B046589C88DB}"/>
              </a:ext>
            </a:extLst>
          </p:cNvPr>
          <p:cNvSpPr/>
          <p:nvPr userDrawn="1"/>
        </p:nvSpPr>
        <p:spPr>
          <a:xfrm>
            <a:off x="6781224" y="-1"/>
            <a:ext cx="45719" cy="68580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096FF4-5F7E-D83B-25FD-15446F4D303C}"/>
              </a:ext>
            </a:extLst>
          </p:cNvPr>
          <p:cNvSpPr/>
          <p:nvPr userDrawn="1"/>
        </p:nvSpPr>
        <p:spPr>
          <a:xfrm rot="5400000">
            <a:off x="9457691" y="1386374"/>
            <a:ext cx="57840" cy="5410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5BFBBE-016C-4D4B-EE0E-50C22840BA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42" y="591313"/>
            <a:ext cx="1000958" cy="376035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91B908D-AFB1-5FC5-DB8F-C3519E8C96AF}"/>
              </a:ext>
            </a:extLst>
          </p:cNvPr>
          <p:cNvSpPr txBox="1">
            <a:spLocks/>
          </p:cNvSpPr>
          <p:nvPr userDrawn="1"/>
        </p:nvSpPr>
        <p:spPr>
          <a:xfrm>
            <a:off x="523042" y="414206"/>
            <a:ext cx="91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31BCA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567395-D615-47F2-9153-257BD6645D83}" type="slidenum">
              <a:rPr lang="en-GB" smtClean="0">
                <a:solidFill>
                  <a:srgbClr val="31BCAF"/>
                </a:solidFill>
              </a:rPr>
              <a:pPr/>
              <a:t>‹#›</a:t>
            </a:fld>
            <a:endParaRPr lang="en-GB" dirty="0">
              <a:solidFill>
                <a:srgbClr val="31BCA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A94D51-7219-EAF3-EFAD-970F2A189F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4677" y="4632003"/>
            <a:ext cx="2234926" cy="184089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90CE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Name, Title, Email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C12757D-314B-91F4-D18B-BB075E6302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48332" y="4632003"/>
            <a:ext cx="2234926" cy="184089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90CE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Name, Title, Email</a:t>
            </a:r>
          </a:p>
        </p:txBody>
      </p:sp>
    </p:spTree>
    <p:extLst>
      <p:ext uri="{BB962C8B-B14F-4D97-AF65-F5344CB8AC3E}">
        <p14:creationId xmlns:p14="http://schemas.microsoft.com/office/powerpoint/2010/main" val="24892250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_Callout Opt1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B39BD980-859A-ED43-B5E0-B78C35812A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376299" y="6535995"/>
            <a:ext cx="1143000" cy="2159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31A8FC-B139-A448-96B7-DB54D8693F95}"/>
              </a:ext>
            </a:extLst>
          </p:cNvPr>
          <p:cNvCxnSpPr>
            <a:cxnSpLocks/>
          </p:cNvCxnSpPr>
          <p:nvPr/>
        </p:nvCxnSpPr>
        <p:spPr>
          <a:xfrm>
            <a:off x="8132063" y="1784927"/>
            <a:ext cx="4148329" cy="0"/>
          </a:xfrm>
          <a:prstGeom prst="line">
            <a:avLst/>
          </a:prstGeom>
          <a:ln w="254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D88AF363-7A35-104E-9A0A-BC860A4A42C8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84694" y="1702626"/>
            <a:ext cx="7492481" cy="4577849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132063" y="1876358"/>
            <a:ext cx="3764662" cy="4404117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marR="0" indent="0" algn="l" defTabSz="1219170" rtl="0" eaLnBrk="0" fontAlgn="base" latinLnBrk="0" hangingPunct="0">
              <a:lnSpc>
                <a:spcPct val="12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 b="1" i="0" baseline="0">
                <a:solidFill>
                  <a:schemeClr val="accent2"/>
                </a:solidFill>
                <a:latin typeface="+mj-lt"/>
              </a:defRPr>
            </a:lvl1pPr>
            <a:lvl2pPr marL="230188" indent="-119063">
              <a:lnSpc>
                <a:spcPct val="100000"/>
              </a:lnSpc>
              <a:buFont typeface="Arial"/>
              <a:buChar char="•"/>
              <a:defRPr sz="1200" b="0" i="0" baseline="0">
                <a:solidFill>
                  <a:schemeClr val="accent1"/>
                </a:solidFill>
                <a:latin typeface="+mj-lt"/>
                <a:cs typeface="Arial"/>
              </a:defRPr>
            </a:lvl2pPr>
            <a:lvl3pPr marL="609585" indent="-228594">
              <a:lnSpc>
                <a:spcPct val="100000"/>
              </a:lnSpc>
              <a:buFont typeface="Arial" pitchFamily="34" charset="0"/>
              <a:buChar char="•"/>
              <a:defRPr sz="1200" b="0" i="0">
                <a:solidFill>
                  <a:schemeClr val="bg1"/>
                </a:solidFill>
                <a:latin typeface="+mj-lt"/>
                <a:cs typeface="Arial"/>
              </a:defRPr>
            </a:lvl3pPr>
            <a:lvl4pPr>
              <a:defRPr sz="2133" b="0" i="0">
                <a:latin typeface="Georgia" pitchFamily="18" charset="0"/>
              </a:defRPr>
            </a:lvl4pPr>
          </a:lstStyle>
          <a:p>
            <a:pPr lvl="0"/>
            <a:r>
              <a:rPr lang="en-US" noProof="0"/>
              <a:t>Callouts are 20pt Arial Bold sentence case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</a:t>
            </a:r>
            <a:r>
              <a:rPr lang="en-US" noProof="0"/>
              <a:t> </a:t>
            </a:r>
            <a:r>
              <a:rPr lang="en-US" noProof="0" err="1"/>
              <a:t>tetuer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</a:t>
            </a:r>
            <a:r>
              <a:rPr lang="en-US" noProof="0" err="1"/>
              <a:t>sed</a:t>
            </a:r>
            <a:r>
              <a:rPr lang="en-US" noProof="0"/>
              <a:t> </a:t>
            </a:r>
            <a:r>
              <a:rPr lang="en-US" noProof="0" err="1"/>
              <a:t>diam</a:t>
            </a:r>
            <a:r>
              <a:rPr lang="en-US" noProof="0"/>
              <a:t> </a:t>
            </a:r>
            <a:r>
              <a:rPr lang="en-US" noProof="0" err="1"/>
              <a:t>nonummy</a:t>
            </a:r>
            <a:r>
              <a:rPr lang="en-US" noProof="0"/>
              <a:t> </a:t>
            </a:r>
            <a:r>
              <a:rPr lang="en-US" noProof="0" err="1"/>
              <a:t>nibh</a:t>
            </a:r>
            <a:r>
              <a:rPr lang="en-US" noProof="0"/>
              <a:t> </a:t>
            </a:r>
            <a:r>
              <a:rPr lang="en-US" noProof="0" err="1"/>
              <a:t>euismod</a:t>
            </a:r>
            <a:r>
              <a:rPr lang="en-US" noProof="0"/>
              <a:t> </a:t>
            </a:r>
            <a:r>
              <a:rPr lang="en-US" noProof="0" err="1"/>
              <a:t>tincidunt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laoreet</a:t>
            </a:r>
            <a:r>
              <a:rPr lang="en-US" noProof="0"/>
              <a:t> dolore magna </a:t>
            </a:r>
            <a:r>
              <a:rPr lang="en-US" noProof="0" err="1"/>
              <a:t>aliquam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 </a:t>
            </a:r>
            <a:r>
              <a:rPr lang="en-US" noProof="0" err="1"/>
              <a:t>volutpat</a:t>
            </a:r>
            <a:r>
              <a:rPr lang="en-US" noProof="0"/>
              <a:t>. 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84694" y="1081826"/>
            <a:ext cx="11338560" cy="40233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sz="2000" i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Subheads are 20pt Arial Italic sentence case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11338560" cy="768263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Headlines are 28pt Arial Bold sentence case</a:t>
            </a:r>
          </a:p>
        </p:txBody>
      </p:sp>
      <p:sp>
        <p:nvSpPr>
          <p:cNvPr id="60" name="Footer Placeholder 4">
            <a:extLst>
              <a:ext uri="{FF2B5EF4-FFF2-40B4-BE49-F238E27FC236}">
                <a16:creationId xmlns:a16="http://schemas.microsoft.com/office/drawing/2014/main" id="{02449CD6-629F-D647-95E7-AF3F9E15C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4" y="6387858"/>
            <a:ext cx="9285484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241A4459-0EB4-4688-8572-06BA95F5D702}"/>
              </a:ext>
            </a:extLst>
          </p:cNvPr>
          <p:cNvSpPr txBox="1">
            <a:spLocks/>
          </p:cNvSpPr>
          <p:nvPr/>
        </p:nvSpPr>
        <p:spPr bwMode="white">
          <a:xfrm>
            <a:off x="11723254" y="6544746"/>
            <a:ext cx="3530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rgbClr val="959CA0"/>
                </a:solidFill>
              </a:rPr>
              <a:t>‹#›</a:t>
            </a:fld>
            <a:endParaRPr lang="en-US" sz="800" b="0">
              <a:solidFill>
                <a:srgbClr val="959C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2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0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_Callout Opt2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D88AF363-7A35-104E-9A0A-BC860A4A42C8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84694" y="1702626"/>
            <a:ext cx="7492481" cy="4577845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132063" y="1876358"/>
            <a:ext cx="3764662" cy="4404112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marR="0" indent="0" algn="l" defTabSz="1219170" rtl="0" eaLnBrk="0" fontAlgn="base" latinLnBrk="0" hangingPunct="0">
              <a:lnSpc>
                <a:spcPct val="12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 b="1" i="0" baseline="0">
                <a:solidFill>
                  <a:schemeClr val="accent1"/>
                </a:solidFill>
                <a:latin typeface="+mj-lt"/>
              </a:defRPr>
            </a:lvl1pPr>
            <a:lvl2pPr marL="230188" indent="-119063">
              <a:lnSpc>
                <a:spcPct val="100000"/>
              </a:lnSpc>
              <a:buFont typeface="Arial"/>
              <a:buChar char="•"/>
              <a:defRPr sz="1200" b="0" i="0" baseline="0">
                <a:solidFill>
                  <a:schemeClr val="accent1"/>
                </a:solidFill>
                <a:latin typeface="+mj-lt"/>
                <a:cs typeface="Arial"/>
              </a:defRPr>
            </a:lvl2pPr>
            <a:lvl3pPr marL="609585" indent="-228594">
              <a:lnSpc>
                <a:spcPct val="100000"/>
              </a:lnSpc>
              <a:buFont typeface="Arial" pitchFamily="34" charset="0"/>
              <a:buChar char="•"/>
              <a:defRPr sz="1200" b="0" i="0">
                <a:solidFill>
                  <a:schemeClr val="bg1"/>
                </a:solidFill>
                <a:latin typeface="+mj-lt"/>
                <a:cs typeface="Arial"/>
              </a:defRPr>
            </a:lvl3pPr>
            <a:lvl4pPr>
              <a:defRPr sz="2133" b="0" i="0">
                <a:latin typeface="Georgia" pitchFamily="18" charset="0"/>
              </a:defRPr>
            </a:lvl4pPr>
          </a:lstStyle>
          <a:p>
            <a:pPr lvl="0"/>
            <a:r>
              <a:rPr lang="en-US" noProof="0"/>
              <a:t>Callouts are 20pt Arial Bold sentence case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</a:t>
            </a:r>
            <a:r>
              <a:rPr lang="en-US" noProof="0"/>
              <a:t> </a:t>
            </a:r>
            <a:r>
              <a:rPr lang="en-US" noProof="0" err="1"/>
              <a:t>tetuer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, </a:t>
            </a:r>
            <a:r>
              <a:rPr lang="en-US" noProof="0" err="1"/>
              <a:t>sed</a:t>
            </a:r>
            <a:r>
              <a:rPr lang="en-US" noProof="0"/>
              <a:t> </a:t>
            </a:r>
            <a:r>
              <a:rPr lang="en-US" noProof="0" err="1"/>
              <a:t>diam</a:t>
            </a:r>
            <a:r>
              <a:rPr lang="en-US" noProof="0"/>
              <a:t> </a:t>
            </a:r>
            <a:r>
              <a:rPr lang="en-US" noProof="0" err="1"/>
              <a:t>nonummy</a:t>
            </a:r>
            <a:r>
              <a:rPr lang="en-US" noProof="0"/>
              <a:t> </a:t>
            </a:r>
            <a:r>
              <a:rPr lang="en-US" noProof="0" err="1"/>
              <a:t>nibh</a:t>
            </a:r>
            <a:r>
              <a:rPr lang="en-US" noProof="0"/>
              <a:t> </a:t>
            </a:r>
            <a:r>
              <a:rPr lang="en-US" noProof="0" err="1"/>
              <a:t>euismod</a:t>
            </a:r>
            <a:r>
              <a:rPr lang="en-US" noProof="0"/>
              <a:t> </a:t>
            </a:r>
            <a:r>
              <a:rPr lang="en-US" noProof="0" err="1"/>
              <a:t>tincidunt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</a:t>
            </a:r>
            <a:r>
              <a:rPr lang="en-US" noProof="0" err="1"/>
              <a:t>laoreet</a:t>
            </a:r>
            <a:r>
              <a:rPr lang="en-US" noProof="0"/>
              <a:t> dolore magna </a:t>
            </a:r>
            <a:r>
              <a:rPr lang="en-US" noProof="0" err="1"/>
              <a:t>aliquam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 </a:t>
            </a:r>
            <a:r>
              <a:rPr lang="en-US" noProof="0" err="1"/>
              <a:t>volutpat</a:t>
            </a:r>
            <a:r>
              <a:rPr lang="en-US" noProof="0"/>
              <a:t>. 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84694" y="1081826"/>
            <a:ext cx="11338560" cy="40233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sz="2000" i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Subheads are 20pt Arial Italic sentence case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11338560" cy="768263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Headlines are 28pt Arial Bold sentence case</a:t>
            </a:r>
          </a:p>
        </p:txBody>
      </p:sp>
      <p:sp>
        <p:nvSpPr>
          <p:cNvPr id="60" name="Footer Placeholder 4">
            <a:extLst>
              <a:ext uri="{FF2B5EF4-FFF2-40B4-BE49-F238E27FC236}">
                <a16:creationId xmlns:a16="http://schemas.microsoft.com/office/drawing/2014/main" id="{02449CD6-629F-D647-95E7-AF3F9E15C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4" y="6387858"/>
            <a:ext cx="9285484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B5C6CE-599B-D241-B11C-1899212B39F3}"/>
              </a:ext>
            </a:extLst>
          </p:cNvPr>
          <p:cNvCxnSpPr>
            <a:cxnSpLocks/>
          </p:cNvCxnSpPr>
          <p:nvPr/>
        </p:nvCxnSpPr>
        <p:spPr>
          <a:xfrm>
            <a:off x="8132063" y="1784927"/>
            <a:ext cx="4148329" cy="0"/>
          </a:xfrm>
          <a:prstGeom prst="line">
            <a:avLst/>
          </a:prstGeom>
          <a:ln w="254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5A70D40F-E06E-4AAC-8094-BC565B24D95E}"/>
              </a:ext>
            </a:extLst>
          </p:cNvPr>
          <p:cNvSpPr txBox="1">
            <a:spLocks/>
          </p:cNvSpPr>
          <p:nvPr/>
        </p:nvSpPr>
        <p:spPr bwMode="white">
          <a:xfrm>
            <a:off x="11723254" y="6544746"/>
            <a:ext cx="3530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rgbClr val="959CA0"/>
                </a:solidFill>
              </a:rPr>
              <a:t>‹#›</a:t>
            </a:fld>
            <a:endParaRPr lang="en-US" sz="800" b="0">
              <a:solidFill>
                <a:srgbClr val="959CA0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1328CB7-3B3E-0342-86D5-64775D744D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376299" y="6535995"/>
            <a:ext cx="1143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8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01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BB33977D-340C-C244-98B1-44E8B03BE8F1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191135" y="1702626"/>
            <a:ext cx="5532119" cy="4581144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92D52BD9-DFA6-1D48-973A-A6C3C874E80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84694" y="1702626"/>
            <a:ext cx="5532119" cy="4577857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84694" y="1081826"/>
            <a:ext cx="11338560" cy="4023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i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Subheads are 20pt Arial Italic sentence case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11338560" cy="768263"/>
          </a:xfrm>
          <a:prstGeom prst="rect">
            <a:avLst/>
          </a:prstGeom>
        </p:spPr>
        <p:txBody>
          <a:bodyPr anchor="b" anchorCtr="0"/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Headlines are 28pt Arial Bold sentence case</a:t>
            </a:r>
          </a:p>
        </p:txBody>
      </p:sp>
      <p:sp>
        <p:nvSpPr>
          <p:cNvPr id="59" name="Footer Placeholder 4">
            <a:extLst>
              <a:ext uri="{FF2B5EF4-FFF2-40B4-BE49-F238E27FC236}">
                <a16:creationId xmlns:a16="http://schemas.microsoft.com/office/drawing/2014/main" id="{7F2D66EE-4D77-E145-9576-4E9D03CE4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4" y="6387858"/>
            <a:ext cx="9285484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2DFA1798-9673-4022-816E-704E37E4DEA4}"/>
              </a:ext>
            </a:extLst>
          </p:cNvPr>
          <p:cNvSpPr txBox="1">
            <a:spLocks/>
          </p:cNvSpPr>
          <p:nvPr/>
        </p:nvSpPr>
        <p:spPr bwMode="white">
          <a:xfrm>
            <a:off x="11723254" y="6544746"/>
            <a:ext cx="3530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rgbClr val="959CA0"/>
                </a:solidFill>
              </a:rPr>
              <a:t>‹#›</a:t>
            </a:fld>
            <a:endParaRPr lang="en-US" sz="800" b="0">
              <a:solidFill>
                <a:srgbClr val="959CA0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420C18B-DFBF-C046-8D9E-FB3BB18EF1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376299" y="6535995"/>
            <a:ext cx="1143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6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01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_NoSubhead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BB33977D-340C-C244-98B1-44E8B03BE8F1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191135" y="1286358"/>
            <a:ext cx="5532119" cy="4994126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92D52BD9-DFA6-1D48-973A-A6C3C874E80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84694" y="1286358"/>
            <a:ext cx="5532119" cy="4994125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11338560" cy="768263"/>
          </a:xfrm>
          <a:prstGeom prst="rect">
            <a:avLst/>
          </a:prstGeom>
        </p:spPr>
        <p:txBody>
          <a:bodyPr anchor="b" anchorCtr="0"/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Headlines are 28pt Arial Bold sentence case</a:t>
            </a:r>
          </a:p>
        </p:txBody>
      </p:sp>
      <p:sp>
        <p:nvSpPr>
          <p:cNvPr id="59" name="Footer Placeholder 4">
            <a:extLst>
              <a:ext uri="{FF2B5EF4-FFF2-40B4-BE49-F238E27FC236}">
                <a16:creationId xmlns:a16="http://schemas.microsoft.com/office/drawing/2014/main" id="{7F2D66EE-4D77-E145-9576-4E9D03CE4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4" y="6387858"/>
            <a:ext cx="9285484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4E4B32-E13F-4B83-8982-BF8073A1DC94}"/>
              </a:ext>
            </a:extLst>
          </p:cNvPr>
          <p:cNvSpPr txBox="1">
            <a:spLocks/>
          </p:cNvSpPr>
          <p:nvPr/>
        </p:nvSpPr>
        <p:spPr bwMode="white">
          <a:xfrm>
            <a:off x="11723254" y="6544746"/>
            <a:ext cx="3530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rgbClr val="959CA0"/>
                </a:solidFill>
              </a:rPr>
              <a:t>‹#›</a:t>
            </a:fld>
            <a:endParaRPr lang="en-US" sz="800" b="0">
              <a:solidFill>
                <a:srgbClr val="959CA0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C061BF7-30ED-394B-918A-D1835A35BE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376299" y="6535995"/>
            <a:ext cx="1143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9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0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C2AC1106-6E0D-B341-B75A-C8C2F73E3F26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84694" y="1702626"/>
            <a:ext cx="3621024" cy="4577857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ABC0DBC1-9787-6A4E-A4B1-E0E8BE5E8F02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102230" y="1702627"/>
            <a:ext cx="3621024" cy="4577856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88B0BB6F-D4FA-D54D-A387-A1834DE59B82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243462" y="1702627"/>
            <a:ext cx="3621024" cy="4577856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84694" y="1081826"/>
            <a:ext cx="11338560" cy="4023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i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Subheads are 20pt Arial Italic sentence case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11338560" cy="768263"/>
          </a:xfrm>
          <a:prstGeom prst="rect">
            <a:avLst/>
          </a:prstGeom>
        </p:spPr>
        <p:txBody>
          <a:bodyPr anchor="b" anchorCtr="0"/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Headlines are 28pt Arial Bold sentence case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2B619D02-ECD0-CE4F-A007-98E4EF45BF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4" y="6387858"/>
            <a:ext cx="9285484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C02E0708-4D86-44F8-B4F9-1E6BEA5F1514}"/>
              </a:ext>
            </a:extLst>
          </p:cNvPr>
          <p:cNvSpPr txBox="1">
            <a:spLocks/>
          </p:cNvSpPr>
          <p:nvPr/>
        </p:nvSpPr>
        <p:spPr bwMode="white">
          <a:xfrm>
            <a:off x="11723254" y="6544746"/>
            <a:ext cx="3530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rgbClr val="959CA0"/>
                </a:solidFill>
              </a:rPr>
              <a:t>‹#›</a:t>
            </a:fld>
            <a:endParaRPr lang="en-US" sz="800" b="0">
              <a:solidFill>
                <a:srgbClr val="959CA0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F16763F-C469-814B-B3F1-2A463EAEA8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376299" y="6535995"/>
            <a:ext cx="1143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0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11338560" cy="768263"/>
          </a:xfrm>
          <a:prstGeom prst="rect">
            <a:avLst/>
          </a:prstGeom>
        </p:spPr>
        <p:txBody>
          <a:bodyPr lIns="91440" tIns="45720" rIns="91440" bIns="45720" anchor="b" anchorCtr="0"/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Headlines are 28pt Arial Bold sentence case</a:t>
            </a:r>
          </a:p>
        </p:txBody>
      </p:sp>
      <p:sp>
        <p:nvSpPr>
          <p:cNvPr id="53" name="Footer Placeholder 4">
            <a:extLst>
              <a:ext uri="{FF2B5EF4-FFF2-40B4-BE49-F238E27FC236}">
                <a16:creationId xmlns:a16="http://schemas.microsoft.com/office/drawing/2014/main" id="{B43D20F7-04AA-0E4D-91D5-5DB9ECAF9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4" y="6387858"/>
            <a:ext cx="9285484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5EA968B8-FA3A-4F62-92E8-E94086C1347B}"/>
              </a:ext>
            </a:extLst>
          </p:cNvPr>
          <p:cNvSpPr txBox="1">
            <a:spLocks/>
          </p:cNvSpPr>
          <p:nvPr/>
        </p:nvSpPr>
        <p:spPr bwMode="white">
          <a:xfrm>
            <a:off x="11723254" y="6544746"/>
            <a:ext cx="3530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rgbClr val="959CA0"/>
                </a:solidFill>
              </a:rPr>
              <a:t>‹#›</a:t>
            </a:fld>
            <a:endParaRPr lang="en-US" sz="800" b="0">
              <a:solidFill>
                <a:srgbClr val="959CA0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12220C1-1EAE-C14B-89F3-9751E5993B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376299" y="6535995"/>
            <a:ext cx="1143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1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01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head_Only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84694" y="1081826"/>
            <a:ext cx="11338560" cy="4023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i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Subheads are 20pt Arial Italic sentence case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11338560" cy="768263"/>
          </a:xfrm>
          <a:prstGeom prst="rect">
            <a:avLst/>
          </a:prstGeom>
        </p:spPr>
        <p:txBody>
          <a:bodyPr anchor="b" anchorCtr="0"/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Headlines are 28pt Arial Bold sentence case</a:t>
            </a:r>
          </a:p>
        </p:txBody>
      </p:sp>
      <p:sp>
        <p:nvSpPr>
          <p:cNvPr id="55" name="Footer Placeholder 4">
            <a:extLst>
              <a:ext uri="{FF2B5EF4-FFF2-40B4-BE49-F238E27FC236}">
                <a16:creationId xmlns:a16="http://schemas.microsoft.com/office/drawing/2014/main" id="{76ED9213-76D9-7A47-BBC6-21289543AE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4" y="6387858"/>
            <a:ext cx="9285484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1E387831-BA5F-49F6-AA7A-A7D23D1B4F4D}"/>
              </a:ext>
            </a:extLst>
          </p:cNvPr>
          <p:cNvSpPr txBox="1">
            <a:spLocks/>
          </p:cNvSpPr>
          <p:nvPr/>
        </p:nvSpPr>
        <p:spPr bwMode="white">
          <a:xfrm>
            <a:off x="11723254" y="6544746"/>
            <a:ext cx="3530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rgbClr val="959CA0"/>
                </a:solidFill>
              </a:rPr>
              <a:t>‹#›</a:t>
            </a:fld>
            <a:endParaRPr lang="en-US" sz="800" b="0">
              <a:solidFill>
                <a:srgbClr val="959CA0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CBCE073-12D8-9D4F-9B15-2F9BE4AC35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376299" y="6535995"/>
            <a:ext cx="1143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5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01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Only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oter Placeholder 4">
            <a:extLst>
              <a:ext uri="{FF2B5EF4-FFF2-40B4-BE49-F238E27FC236}">
                <a16:creationId xmlns:a16="http://schemas.microsoft.com/office/drawing/2014/main" id="{EBE92459-5CCD-6042-9D0E-BAC9DA03F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4" y="6387858"/>
            <a:ext cx="9285484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75C2CC54-E1EC-4DF9-A3B0-2009DB97279A}"/>
              </a:ext>
            </a:extLst>
          </p:cNvPr>
          <p:cNvSpPr txBox="1">
            <a:spLocks/>
          </p:cNvSpPr>
          <p:nvPr/>
        </p:nvSpPr>
        <p:spPr bwMode="white">
          <a:xfrm>
            <a:off x="11723254" y="6544746"/>
            <a:ext cx="3530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rgbClr val="959CA0"/>
                </a:solidFill>
              </a:rPr>
              <a:t>‹#›</a:t>
            </a:fld>
            <a:endParaRPr lang="en-US" sz="800" b="0">
              <a:solidFill>
                <a:srgbClr val="959CA0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8B63251-79DB-3544-890F-9DDA614A5D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376299" y="6535995"/>
            <a:ext cx="1143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1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01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DEFF783-1996-4984-99EE-7B1AC1AE1A34}"/>
              </a:ext>
            </a:extLst>
          </p:cNvPr>
          <p:cNvSpPr txBox="1">
            <a:spLocks/>
          </p:cNvSpPr>
          <p:nvPr/>
        </p:nvSpPr>
        <p:spPr bwMode="white">
          <a:xfrm>
            <a:off x="11723254" y="6544746"/>
            <a:ext cx="3530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rgbClr val="959CA0"/>
                </a:solidFill>
              </a:rPr>
              <a:t>‹#›</a:t>
            </a:fld>
            <a:endParaRPr lang="en-US" sz="800" b="0">
              <a:solidFill>
                <a:srgbClr val="959C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56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01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hoto Left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7A7498E-6C5A-334A-934D-1310A39975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108192" cy="6858000"/>
          </a:xfrm>
          <a:prstGeom prst="rect">
            <a:avLst/>
          </a:prstGeom>
          <a:blipFill>
            <a:blip r:embed="rId2"/>
            <a:stretch>
              <a:fillRect l="1"/>
            </a:stretch>
          </a:blipFill>
          <a:effectLst/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0" b="1">
                <a:solidFill>
                  <a:srgbClr val="DA291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BB33977D-340C-C244-98B1-44E8B03BE8F1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503691" y="2079330"/>
            <a:ext cx="5219563" cy="4201154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485711" y="1079592"/>
            <a:ext cx="5237542" cy="768263"/>
          </a:xfrm>
          <a:prstGeom prst="rect">
            <a:avLst/>
          </a:prstGeom>
        </p:spPr>
        <p:txBody>
          <a:bodyPr anchor="b" anchorCtr="0"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Headlines are 20pt Arial Bold sentence case</a:t>
            </a:r>
          </a:p>
        </p:txBody>
      </p:sp>
      <p:sp>
        <p:nvSpPr>
          <p:cNvPr id="59" name="Footer Placeholder 4">
            <a:extLst>
              <a:ext uri="{FF2B5EF4-FFF2-40B4-BE49-F238E27FC236}">
                <a16:creationId xmlns:a16="http://schemas.microsoft.com/office/drawing/2014/main" id="{7F2D66EE-4D77-E145-9576-4E9D03CE4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6485710" y="6387858"/>
            <a:ext cx="3184467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4E4B32-E13F-4B83-8982-BF8073A1DC94}"/>
              </a:ext>
            </a:extLst>
          </p:cNvPr>
          <p:cNvSpPr txBox="1">
            <a:spLocks/>
          </p:cNvSpPr>
          <p:nvPr/>
        </p:nvSpPr>
        <p:spPr bwMode="white">
          <a:xfrm>
            <a:off x="11723254" y="6544746"/>
            <a:ext cx="3530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rgbClr val="959CA0"/>
                </a:solidFill>
              </a:rPr>
              <a:t>‹#›</a:t>
            </a:fld>
            <a:endParaRPr lang="en-US" sz="800" b="0">
              <a:solidFill>
                <a:srgbClr val="959CA0"/>
              </a:solidFill>
            </a:endParaRP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0A3F7CAF-2DCF-AE44-8B02-C3A9F59943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69760"/>
            <a:ext cx="8016949" cy="302910"/>
          </a:xfrm>
          <a:prstGeom prst="rect">
            <a:avLst/>
          </a:prstGeom>
          <a:solidFill>
            <a:srgbClr val="DA291C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NOTE: All photos used in this layout must be cropped to 6.68” wide X 7.5” tall at 150dpi resolution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B9E4976-132F-F449-8124-B504F37C98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6299" y="6535995"/>
            <a:ext cx="1143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0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0090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DC692E-7E1A-BEF2-CAB4-A24F85210EA2}"/>
              </a:ext>
            </a:extLst>
          </p:cNvPr>
          <p:cNvSpPr txBox="1">
            <a:spLocks/>
          </p:cNvSpPr>
          <p:nvPr userDrawn="1"/>
        </p:nvSpPr>
        <p:spPr>
          <a:xfrm>
            <a:off x="523042" y="414206"/>
            <a:ext cx="91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31BCA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567395-D615-47F2-9153-257BD6645D83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08B1DE-88E5-B308-29D8-5A3A0110EE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42" y="5965953"/>
            <a:ext cx="1000958" cy="3760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EB3B7E-4434-4D32-D589-29D468728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6463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46167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hoto Right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08ABCCBF-3981-0241-8287-3903E624904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83808" y="0"/>
            <a:ext cx="6108192" cy="6858000"/>
          </a:xfrm>
          <a:prstGeom prst="rect">
            <a:avLst/>
          </a:prstGeom>
          <a:blipFill>
            <a:blip r:embed="rId2"/>
            <a:stretch>
              <a:fillRect l="1"/>
            </a:stretch>
          </a:blipFill>
          <a:effectLst/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0" b="1">
                <a:solidFill>
                  <a:srgbClr val="DA291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4E4B32-E13F-4B83-8982-BF8073A1DC94}"/>
              </a:ext>
            </a:extLst>
          </p:cNvPr>
          <p:cNvSpPr txBox="1">
            <a:spLocks/>
          </p:cNvSpPr>
          <p:nvPr/>
        </p:nvSpPr>
        <p:spPr bwMode="white">
          <a:xfrm>
            <a:off x="11723254" y="6544746"/>
            <a:ext cx="3530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chemeClr val="bg1"/>
                </a:solidFill>
              </a:rPr>
              <a:t>‹#›</a:t>
            </a:fld>
            <a:endParaRPr lang="en-US" sz="800" b="0">
              <a:solidFill>
                <a:schemeClr val="bg1"/>
              </a:solidFill>
            </a:endParaRP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0A3F7CAF-2DCF-AE44-8B02-C3A9F59943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69760"/>
            <a:ext cx="8016949" cy="302910"/>
          </a:xfrm>
          <a:prstGeom prst="rect">
            <a:avLst/>
          </a:prstGeom>
          <a:solidFill>
            <a:srgbClr val="DA291C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NOTE: All photos used in this layout must be cropped to 6.68” wide X 7.5” tall at 150dpi resolution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B8F1DF2-27A3-8249-8796-6A002E0D8C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694" y="1079592"/>
            <a:ext cx="5237543" cy="768263"/>
          </a:xfrm>
          <a:prstGeom prst="rect">
            <a:avLst/>
          </a:prstGeom>
        </p:spPr>
        <p:txBody>
          <a:bodyPr anchor="b" anchorCtr="0"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Headlines are 20pt Arial Bold sentence case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9DD56D8B-7A45-7247-92A2-DECA0DA4B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4" y="6387858"/>
            <a:ext cx="5237543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B5D617-8638-9248-B078-99CA6D58FCAF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2674" y="2079330"/>
            <a:ext cx="5219563" cy="4201154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</p:spTree>
    <p:extLst>
      <p:ext uri="{BB962C8B-B14F-4D97-AF65-F5344CB8AC3E}">
        <p14:creationId xmlns:p14="http://schemas.microsoft.com/office/powerpoint/2010/main" val="420635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Photo Left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EBA7B86-AF66-5642-80C5-A8A4D9FEB9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effectLst/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0" b="1">
                <a:solidFill>
                  <a:srgbClr val="DA291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B40F6B-0093-4E4E-93B6-688B272C10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1044112" y="0"/>
            <a:ext cx="4114799" cy="29718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txBody>
          <a:bodyPr lIns="274320" anchor="ctr" anchorCtr="0"/>
          <a:lstStyle>
            <a:lvl1pPr>
              <a:lnSpc>
                <a:spcPct val="100000"/>
              </a:lnSpc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Photo dividers with text on left 36pt Arial Bold sentence case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D62E9D9-E5C1-F84F-9915-F25709579CD2}"/>
              </a:ext>
            </a:extLst>
          </p:cNvPr>
          <p:cNvSpPr txBox="1">
            <a:spLocks/>
          </p:cNvSpPr>
          <p:nvPr/>
        </p:nvSpPr>
        <p:spPr bwMode="white">
          <a:xfrm>
            <a:off x="11708455" y="6548145"/>
            <a:ext cx="3678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chemeClr val="bg1"/>
                </a:solidFill>
              </a:rPr>
              <a:t>‹#›</a:t>
            </a:fld>
            <a:endParaRPr lang="en-US" sz="800" b="0">
              <a:solidFill>
                <a:schemeClr val="bg1"/>
              </a:solidFill>
            </a:endParaRP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72E2FA7F-1AB5-4252-BF66-00A17FC6F0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69760"/>
            <a:ext cx="8016949" cy="302910"/>
          </a:xfrm>
          <a:prstGeom prst="rect">
            <a:avLst/>
          </a:prstGeom>
          <a:solidFill>
            <a:srgbClr val="DA291C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NOTE: All photos used in this layout must be cropped to 13.33” wide X 7.5” tall at 150dpi resolution</a:t>
            </a:r>
          </a:p>
        </p:txBody>
      </p:sp>
    </p:spTree>
    <p:extLst>
      <p:ext uri="{BB962C8B-B14F-4D97-AF65-F5344CB8AC3E}">
        <p14:creationId xmlns:p14="http://schemas.microsoft.com/office/powerpoint/2010/main" val="370874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Photo Right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8C96C06-AFDA-BB43-A8AD-9713C5A7978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effectLst/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0" b="1">
                <a:solidFill>
                  <a:srgbClr val="DA291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E2810-5A25-4006-AC1A-C7724FC47010}"/>
              </a:ext>
            </a:extLst>
          </p:cNvPr>
          <p:cNvSpPr txBox="1">
            <a:spLocks/>
          </p:cNvSpPr>
          <p:nvPr/>
        </p:nvSpPr>
        <p:spPr bwMode="white">
          <a:xfrm>
            <a:off x="11708455" y="6548145"/>
            <a:ext cx="3678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chemeClr val="bg1"/>
                </a:solidFill>
              </a:rPr>
              <a:t>‹#›</a:t>
            </a:fld>
            <a:endParaRPr lang="en-US" sz="800" b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E374672-D2D3-4DCE-8649-950F3EAEDB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7033089" y="0"/>
            <a:ext cx="4114799" cy="2971800"/>
          </a:xfrm>
          <a:prstGeom prst="rect">
            <a:avLst/>
          </a:prstGeom>
          <a:solidFill>
            <a:srgbClr val="F4F4F4"/>
          </a:solidFill>
        </p:spPr>
        <p:txBody>
          <a:bodyPr lIns="274320" anchor="ctr" anchorCtr="0"/>
          <a:lstStyle>
            <a:lvl1pPr>
              <a:lnSpc>
                <a:spcPct val="100000"/>
              </a:lnSpc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Photo dividers with text on right 36pt Arial Bold sentence case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24BBE5E7-5805-45C0-A8D8-6F96062DEC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69760"/>
            <a:ext cx="8016949" cy="302910"/>
          </a:xfrm>
          <a:prstGeom prst="rect">
            <a:avLst/>
          </a:prstGeom>
          <a:solidFill>
            <a:srgbClr val="DA291C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NOTE: All photos used in this layout must be cropped to 13.33” wide X 7.5” tall at 150dpi resolution</a:t>
            </a:r>
          </a:p>
        </p:txBody>
      </p:sp>
    </p:spTree>
    <p:extLst>
      <p:ext uri="{BB962C8B-B14F-4D97-AF65-F5344CB8AC3E}">
        <p14:creationId xmlns:p14="http://schemas.microsoft.com/office/powerpoint/2010/main" val="242870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024-01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C7CB88CE-AFAB-3162-5EFA-DACFAECFC82B}"/>
              </a:ext>
            </a:extLst>
          </p:cNvPr>
          <p:cNvSpPr/>
          <p:nvPr userDrawn="1"/>
        </p:nvSpPr>
        <p:spPr>
          <a:xfrm rot="5400000" flipH="1">
            <a:off x="1141342" y="704015"/>
            <a:ext cx="877958" cy="31606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600" err="1"/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78BBCD43-EEDD-17C3-B8E4-320E6ECA340F}"/>
              </a:ext>
            </a:extLst>
          </p:cNvPr>
          <p:cNvSpPr/>
          <p:nvPr userDrawn="1"/>
        </p:nvSpPr>
        <p:spPr>
          <a:xfrm rot="5400000" flipH="1">
            <a:off x="572602" y="4899986"/>
            <a:ext cx="877958" cy="202316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600" err="1"/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AC34CDE1-031B-F659-37E6-092E1C8890F5}"/>
              </a:ext>
            </a:extLst>
          </p:cNvPr>
          <p:cNvSpPr/>
          <p:nvPr userDrawn="1"/>
        </p:nvSpPr>
        <p:spPr>
          <a:xfrm rot="5400000" flipH="1">
            <a:off x="766970" y="1545530"/>
            <a:ext cx="3591342" cy="51252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600" err="1"/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F0223E2A-EF00-0A08-DA2A-FCB4BDA5AE23}"/>
              </a:ext>
            </a:extLst>
          </p:cNvPr>
          <p:cNvSpPr/>
          <p:nvPr userDrawn="1"/>
        </p:nvSpPr>
        <p:spPr>
          <a:xfrm rot="5400000" flipH="1">
            <a:off x="2255792" y="2934275"/>
            <a:ext cx="877958" cy="5389536"/>
          </a:xfrm>
          <a:custGeom>
            <a:avLst/>
            <a:gdLst>
              <a:gd name="connsiteX0" fmla="*/ 438979 w 877958"/>
              <a:gd name="connsiteY0" fmla="*/ 0 h 5389536"/>
              <a:gd name="connsiteX1" fmla="*/ 438979 w 877958"/>
              <a:gd name="connsiteY1" fmla="*/ 0 h 5389536"/>
              <a:gd name="connsiteX2" fmla="*/ 877958 w 877958"/>
              <a:gd name="connsiteY2" fmla="*/ 438979 h 5389536"/>
              <a:gd name="connsiteX3" fmla="*/ 877958 w 877958"/>
              <a:gd name="connsiteY3" fmla="*/ 5389536 h 5389536"/>
              <a:gd name="connsiteX4" fmla="*/ 877958 w 877958"/>
              <a:gd name="connsiteY4" fmla="*/ 5389536 h 5389536"/>
              <a:gd name="connsiteX5" fmla="*/ 0 w 877958"/>
              <a:gd name="connsiteY5" fmla="*/ 5389536 h 5389536"/>
              <a:gd name="connsiteX6" fmla="*/ 0 w 877958"/>
              <a:gd name="connsiteY6" fmla="*/ 5389536 h 5389536"/>
              <a:gd name="connsiteX7" fmla="*/ 0 w 877958"/>
              <a:gd name="connsiteY7" fmla="*/ 438979 h 5389536"/>
              <a:gd name="connsiteX8" fmla="*/ 438979 w 877958"/>
              <a:gd name="connsiteY8" fmla="*/ 0 h 5389536"/>
              <a:gd name="connsiteX0" fmla="*/ 0 w 877958"/>
              <a:gd name="connsiteY0" fmla="*/ 5389536 h 5480976"/>
              <a:gd name="connsiteX1" fmla="*/ 0 w 877958"/>
              <a:gd name="connsiteY1" fmla="*/ 438979 h 5480976"/>
              <a:gd name="connsiteX2" fmla="*/ 438979 w 877958"/>
              <a:gd name="connsiteY2" fmla="*/ 0 h 5480976"/>
              <a:gd name="connsiteX3" fmla="*/ 438979 w 877958"/>
              <a:gd name="connsiteY3" fmla="*/ 0 h 5480976"/>
              <a:gd name="connsiteX4" fmla="*/ 877958 w 877958"/>
              <a:gd name="connsiteY4" fmla="*/ 438979 h 5480976"/>
              <a:gd name="connsiteX5" fmla="*/ 877958 w 877958"/>
              <a:gd name="connsiteY5" fmla="*/ 5389536 h 5480976"/>
              <a:gd name="connsiteX6" fmla="*/ 877958 w 877958"/>
              <a:gd name="connsiteY6" fmla="*/ 5389536 h 5480976"/>
              <a:gd name="connsiteX7" fmla="*/ 0 w 877958"/>
              <a:gd name="connsiteY7" fmla="*/ 5389536 h 5480976"/>
              <a:gd name="connsiteX8" fmla="*/ 91440 w 877958"/>
              <a:gd name="connsiteY8" fmla="*/ 5480976 h 5480976"/>
              <a:gd name="connsiteX0" fmla="*/ 0 w 877958"/>
              <a:gd name="connsiteY0" fmla="*/ 5389536 h 5389536"/>
              <a:gd name="connsiteX1" fmla="*/ 0 w 877958"/>
              <a:gd name="connsiteY1" fmla="*/ 438979 h 5389536"/>
              <a:gd name="connsiteX2" fmla="*/ 438979 w 877958"/>
              <a:gd name="connsiteY2" fmla="*/ 0 h 5389536"/>
              <a:gd name="connsiteX3" fmla="*/ 438979 w 877958"/>
              <a:gd name="connsiteY3" fmla="*/ 0 h 5389536"/>
              <a:gd name="connsiteX4" fmla="*/ 877958 w 877958"/>
              <a:gd name="connsiteY4" fmla="*/ 438979 h 5389536"/>
              <a:gd name="connsiteX5" fmla="*/ 877958 w 877958"/>
              <a:gd name="connsiteY5" fmla="*/ 5389536 h 5389536"/>
              <a:gd name="connsiteX6" fmla="*/ 877958 w 877958"/>
              <a:gd name="connsiteY6" fmla="*/ 5389536 h 5389536"/>
              <a:gd name="connsiteX7" fmla="*/ 0 w 877958"/>
              <a:gd name="connsiteY7" fmla="*/ 5389536 h 5389536"/>
              <a:gd name="connsiteX0" fmla="*/ 0 w 877958"/>
              <a:gd name="connsiteY0" fmla="*/ 5389536 h 5442453"/>
              <a:gd name="connsiteX1" fmla="*/ 0 w 877958"/>
              <a:gd name="connsiteY1" fmla="*/ 438979 h 5442453"/>
              <a:gd name="connsiteX2" fmla="*/ 438979 w 877958"/>
              <a:gd name="connsiteY2" fmla="*/ 0 h 5442453"/>
              <a:gd name="connsiteX3" fmla="*/ 438979 w 877958"/>
              <a:gd name="connsiteY3" fmla="*/ 0 h 5442453"/>
              <a:gd name="connsiteX4" fmla="*/ 877958 w 877958"/>
              <a:gd name="connsiteY4" fmla="*/ 438979 h 5442453"/>
              <a:gd name="connsiteX5" fmla="*/ 877958 w 877958"/>
              <a:gd name="connsiteY5" fmla="*/ 5389536 h 5442453"/>
              <a:gd name="connsiteX6" fmla="*/ 877958 w 877958"/>
              <a:gd name="connsiteY6" fmla="*/ 5389536 h 5442453"/>
              <a:gd name="connsiteX7" fmla="*/ 14816 w 877958"/>
              <a:gd name="connsiteY7" fmla="*/ 5442453 h 5442453"/>
              <a:gd name="connsiteX0" fmla="*/ 0 w 877958"/>
              <a:gd name="connsiteY0" fmla="*/ 5389536 h 5389536"/>
              <a:gd name="connsiteX1" fmla="*/ 0 w 877958"/>
              <a:gd name="connsiteY1" fmla="*/ 438979 h 5389536"/>
              <a:gd name="connsiteX2" fmla="*/ 438979 w 877958"/>
              <a:gd name="connsiteY2" fmla="*/ 0 h 5389536"/>
              <a:gd name="connsiteX3" fmla="*/ 438979 w 877958"/>
              <a:gd name="connsiteY3" fmla="*/ 0 h 5389536"/>
              <a:gd name="connsiteX4" fmla="*/ 877958 w 877958"/>
              <a:gd name="connsiteY4" fmla="*/ 438979 h 5389536"/>
              <a:gd name="connsiteX5" fmla="*/ 877958 w 877958"/>
              <a:gd name="connsiteY5" fmla="*/ 5389536 h 5389536"/>
              <a:gd name="connsiteX6" fmla="*/ 877958 w 877958"/>
              <a:gd name="connsiteY6" fmla="*/ 5389536 h 538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7958" h="5389536">
                <a:moveTo>
                  <a:pt x="0" y="5389536"/>
                </a:moveTo>
                <a:lnTo>
                  <a:pt x="0" y="438979"/>
                </a:lnTo>
                <a:cubicBezTo>
                  <a:pt x="0" y="196538"/>
                  <a:pt x="196538" y="0"/>
                  <a:pt x="438979" y="0"/>
                </a:cubicBezTo>
                <a:lnTo>
                  <a:pt x="438979" y="0"/>
                </a:lnTo>
                <a:cubicBezTo>
                  <a:pt x="681420" y="0"/>
                  <a:pt x="877958" y="196538"/>
                  <a:pt x="877958" y="438979"/>
                </a:cubicBezTo>
                <a:lnTo>
                  <a:pt x="877958" y="5389536"/>
                </a:lnTo>
                <a:lnTo>
                  <a:pt x="877958" y="5389536"/>
                </a:lnTo>
              </a:path>
            </a:pathLst>
          </a:cu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endParaRPr lang="en-US" sz="1600" err="1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E9C315F-6F0F-88CF-06F8-56C10BD0C2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199917" y="735457"/>
            <a:ext cx="2247900" cy="4064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B046CC9-1517-70B1-8165-DF336CD8DB1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5617028" y="2465262"/>
            <a:ext cx="5889171" cy="3285811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Divider title are 36pt Arial Bold sentence case</a:t>
            </a:r>
          </a:p>
        </p:txBody>
      </p:sp>
    </p:spTree>
    <p:extLst>
      <p:ext uri="{BB962C8B-B14F-4D97-AF65-F5344CB8AC3E}">
        <p14:creationId xmlns:p14="http://schemas.microsoft.com/office/powerpoint/2010/main" val="10205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024-02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7C944E-D498-D622-98F6-EFDA468642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613608" y="2001994"/>
            <a:ext cx="5588846" cy="3282696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Divider title are 36pt Arial Bold sentence case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22C3E46-9D61-E508-04E3-6A06DDAA05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1520" y="812800"/>
            <a:ext cx="2247900" cy="406400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26C46D3E-AC6D-3103-8DBD-956D74F4C909}"/>
              </a:ext>
            </a:extLst>
          </p:cNvPr>
          <p:cNvSpPr/>
          <p:nvPr userDrawn="1"/>
        </p:nvSpPr>
        <p:spPr>
          <a:xfrm rot="900000">
            <a:off x="8442677" y="-448970"/>
            <a:ext cx="3111997" cy="7865277"/>
          </a:xfrm>
          <a:custGeom>
            <a:avLst/>
            <a:gdLst>
              <a:gd name="connsiteX0" fmla="*/ 0 w 3111997"/>
              <a:gd name="connsiteY0" fmla="*/ 743009 h 7865277"/>
              <a:gd name="connsiteX1" fmla="*/ 2772948 w 3111997"/>
              <a:gd name="connsiteY1" fmla="*/ 0 h 7865277"/>
              <a:gd name="connsiteX2" fmla="*/ 3111997 w 3111997"/>
              <a:gd name="connsiteY2" fmla="*/ 1265346 h 7865277"/>
              <a:gd name="connsiteX3" fmla="*/ 3111997 w 3111997"/>
              <a:gd name="connsiteY3" fmla="*/ 7031420 h 7865277"/>
              <a:gd name="connsiteX4" fmla="*/ 0 w 3111997"/>
              <a:gd name="connsiteY4" fmla="*/ 7865277 h 786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1997" h="7865277">
                <a:moveTo>
                  <a:pt x="0" y="743009"/>
                </a:moveTo>
                <a:lnTo>
                  <a:pt x="2772948" y="0"/>
                </a:lnTo>
                <a:lnTo>
                  <a:pt x="3111997" y="1265346"/>
                </a:lnTo>
                <a:lnTo>
                  <a:pt x="3111997" y="7031420"/>
                </a:lnTo>
                <a:lnTo>
                  <a:pt x="0" y="7865277"/>
                </a:lnTo>
                <a:close/>
              </a:path>
            </a:pathLst>
          </a:custGeom>
          <a:gradFill flip="none" rotWithShape="1">
            <a:gsLst>
              <a:gs pos="80000">
                <a:srgbClr val="005587"/>
              </a:gs>
              <a:gs pos="20000">
                <a:srgbClr val="140B42"/>
              </a:gs>
            </a:gsLst>
            <a:lin ang="5400000" scaled="1"/>
            <a:tileRect/>
          </a:gra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lvl="0"/>
            <a:endParaRPr lang="en-US" sz="1600" err="1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91B8118-8001-4841-19F8-D496141A50A0}"/>
              </a:ext>
            </a:extLst>
          </p:cNvPr>
          <p:cNvSpPr/>
          <p:nvPr userDrawn="1"/>
        </p:nvSpPr>
        <p:spPr>
          <a:xfrm rot="900000">
            <a:off x="7857953" y="-251045"/>
            <a:ext cx="1122250" cy="6279582"/>
          </a:xfrm>
          <a:custGeom>
            <a:avLst/>
            <a:gdLst>
              <a:gd name="connsiteX0" fmla="*/ 0 w 1122250"/>
              <a:gd name="connsiteY0" fmla="*/ 299494 h 6279582"/>
              <a:gd name="connsiteX1" fmla="*/ 1117728 w 1122250"/>
              <a:gd name="connsiteY1" fmla="*/ 0 h 6279582"/>
              <a:gd name="connsiteX2" fmla="*/ 1122250 w 1122250"/>
              <a:gd name="connsiteY2" fmla="*/ 44868 h 6279582"/>
              <a:gd name="connsiteX3" fmla="*/ 1122250 w 1122250"/>
              <a:gd name="connsiteY3" fmla="*/ 5718457 h 6279582"/>
              <a:gd name="connsiteX4" fmla="*/ 561125 w 1122250"/>
              <a:gd name="connsiteY4" fmla="*/ 6279582 h 6279582"/>
              <a:gd name="connsiteX5" fmla="*/ 0 w 1122250"/>
              <a:gd name="connsiteY5" fmla="*/ 5718457 h 6279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2250" h="6279582">
                <a:moveTo>
                  <a:pt x="0" y="299494"/>
                </a:moveTo>
                <a:lnTo>
                  <a:pt x="1117728" y="0"/>
                </a:lnTo>
                <a:lnTo>
                  <a:pt x="1122250" y="44868"/>
                </a:lnTo>
                <a:lnTo>
                  <a:pt x="1122250" y="5718457"/>
                </a:lnTo>
                <a:cubicBezTo>
                  <a:pt x="1122250" y="6028358"/>
                  <a:pt x="871026" y="6279582"/>
                  <a:pt x="561125" y="6279582"/>
                </a:cubicBezTo>
                <a:cubicBezTo>
                  <a:pt x="251224" y="6279582"/>
                  <a:pt x="0" y="6028358"/>
                  <a:pt x="0" y="57184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D0BEB81-5C21-E6CB-2945-4D85A1CF4B39}"/>
              </a:ext>
            </a:extLst>
          </p:cNvPr>
          <p:cNvSpPr/>
          <p:nvPr userDrawn="1"/>
        </p:nvSpPr>
        <p:spPr>
          <a:xfrm rot="900000">
            <a:off x="10684011" y="4443897"/>
            <a:ext cx="1122250" cy="2625649"/>
          </a:xfrm>
          <a:custGeom>
            <a:avLst/>
            <a:gdLst>
              <a:gd name="connsiteX0" fmla="*/ 448039 w 1122250"/>
              <a:gd name="connsiteY0" fmla="*/ 11400 h 2625649"/>
              <a:gd name="connsiteX1" fmla="*/ 561125 w 1122250"/>
              <a:gd name="connsiteY1" fmla="*/ 1 h 2625649"/>
              <a:gd name="connsiteX2" fmla="*/ 1122250 w 1122250"/>
              <a:gd name="connsiteY2" fmla="*/ 561125 h 2625649"/>
              <a:gd name="connsiteX3" fmla="*/ 1122250 w 1122250"/>
              <a:gd name="connsiteY3" fmla="*/ 2324943 h 2625649"/>
              <a:gd name="connsiteX4" fmla="*/ 0 w 1122250"/>
              <a:gd name="connsiteY4" fmla="*/ 2625649 h 2625649"/>
              <a:gd name="connsiteX5" fmla="*/ 0 w 1122250"/>
              <a:gd name="connsiteY5" fmla="*/ 561125 h 2625649"/>
              <a:gd name="connsiteX6" fmla="*/ 448039 w 1122250"/>
              <a:gd name="connsiteY6" fmla="*/ 11400 h 26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2250" h="2625649">
                <a:moveTo>
                  <a:pt x="448039" y="11400"/>
                </a:moveTo>
                <a:cubicBezTo>
                  <a:pt x="484566" y="3926"/>
                  <a:pt x="522387" y="0"/>
                  <a:pt x="561125" y="1"/>
                </a:cubicBezTo>
                <a:cubicBezTo>
                  <a:pt x="871026" y="0"/>
                  <a:pt x="1122250" y="251225"/>
                  <a:pt x="1122250" y="561125"/>
                </a:cubicBezTo>
                <a:lnTo>
                  <a:pt x="1122250" y="2324943"/>
                </a:lnTo>
                <a:lnTo>
                  <a:pt x="0" y="2625649"/>
                </a:lnTo>
                <a:lnTo>
                  <a:pt x="0" y="561125"/>
                </a:lnTo>
                <a:cubicBezTo>
                  <a:pt x="0" y="289962"/>
                  <a:pt x="192344" y="63723"/>
                  <a:pt x="448039" y="114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</p:spTree>
    <p:extLst>
      <p:ext uri="{BB962C8B-B14F-4D97-AF65-F5344CB8AC3E}">
        <p14:creationId xmlns:p14="http://schemas.microsoft.com/office/powerpoint/2010/main" val="364354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024-03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EDBA70-406E-67AC-EA19-AFC94EEB8D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0000">
                <a:srgbClr val="005587"/>
              </a:gs>
              <a:gs pos="80000">
                <a:srgbClr val="00A3E0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0FF161-95B3-687F-236E-89576B37039B}"/>
              </a:ext>
            </a:extLst>
          </p:cNvPr>
          <p:cNvSpPr/>
          <p:nvPr userDrawn="1"/>
        </p:nvSpPr>
        <p:spPr>
          <a:xfrm rot="18896850">
            <a:off x="8810675" y="809749"/>
            <a:ext cx="2572502" cy="6381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600" err="1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1B89BCA-B6DC-9CFA-1B14-60CBF7F68A9A}"/>
              </a:ext>
            </a:extLst>
          </p:cNvPr>
          <p:cNvSpPr/>
          <p:nvPr userDrawn="1"/>
        </p:nvSpPr>
        <p:spPr>
          <a:xfrm rot="18896850">
            <a:off x="9955161" y="3750354"/>
            <a:ext cx="2884755" cy="638140"/>
          </a:xfrm>
          <a:custGeom>
            <a:avLst/>
            <a:gdLst>
              <a:gd name="connsiteX0" fmla="*/ 3674317 w 3674317"/>
              <a:gd name="connsiteY0" fmla="*/ 0 h 812800"/>
              <a:gd name="connsiteX1" fmla="*/ 2860027 w 3674317"/>
              <a:gd name="connsiteY1" fmla="*/ 812800 h 812800"/>
              <a:gd name="connsiteX2" fmla="*/ 406400 w 3674317"/>
              <a:gd name="connsiteY2" fmla="*/ 812800 h 812800"/>
              <a:gd name="connsiteX3" fmla="*/ 0 w 3674317"/>
              <a:gd name="connsiteY3" fmla="*/ 406400 h 812800"/>
              <a:gd name="connsiteX4" fmla="*/ 406400 w 3674317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317" h="812800">
                <a:moveTo>
                  <a:pt x="3674317" y="0"/>
                </a:moveTo>
                <a:lnTo>
                  <a:pt x="2860027" y="812800"/>
                </a:ln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F014C0-8BB5-5793-9DBD-D422EF624E7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613608" y="711200"/>
            <a:ext cx="7285515" cy="4576605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title are 36pt Arial Bold sentence case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81AB1C-94E0-88DE-B7FB-AF548E53C0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5585" y="5760594"/>
            <a:ext cx="2247900" cy="406400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20C9601-4C00-1F60-ACBA-FDEED78A2031}"/>
              </a:ext>
            </a:extLst>
          </p:cNvPr>
          <p:cNvSpPr>
            <a:spLocks/>
          </p:cNvSpPr>
          <p:nvPr userDrawn="1"/>
        </p:nvSpPr>
        <p:spPr bwMode="auto">
          <a:xfrm>
            <a:off x="11012739" y="-38910"/>
            <a:ext cx="1224656" cy="1829007"/>
          </a:xfrm>
          <a:custGeom>
            <a:avLst/>
            <a:gdLst>
              <a:gd name="connsiteX0" fmla="*/ 153315 w 1224656"/>
              <a:gd name="connsiteY0" fmla="*/ 0 h 1829007"/>
              <a:gd name="connsiteX1" fmla="*/ 1224656 w 1224656"/>
              <a:gd name="connsiteY1" fmla="*/ 0 h 1829007"/>
              <a:gd name="connsiteX2" fmla="*/ 1224656 w 1224656"/>
              <a:gd name="connsiteY2" fmla="*/ 1829007 h 1829007"/>
              <a:gd name="connsiteX3" fmla="*/ 1154215 w 1224656"/>
              <a:gd name="connsiteY3" fmla="*/ 1758565 h 1829007"/>
              <a:gd name="connsiteX4" fmla="*/ 159544 w 1224656"/>
              <a:gd name="connsiteY4" fmla="*/ 763895 h 1829007"/>
              <a:gd name="connsiteX5" fmla="*/ 89744 w 1224656"/>
              <a:gd name="connsiteY5" fmla="*/ 77872 h 1829007"/>
              <a:gd name="connsiteX0" fmla="*/ 1224656 w 1316096"/>
              <a:gd name="connsiteY0" fmla="*/ 0 h 1829007"/>
              <a:gd name="connsiteX1" fmla="*/ 1224656 w 1316096"/>
              <a:gd name="connsiteY1" fmla="*/ 1829007 h 1829007"/>
              <a:gd name="connsiteX2" fmla="*/ 1154215 w 1316096"/>
              <a:gd name="connsiteY2" fmla="*/ 1758565 h 1829007"/>
              <a:gd name="connsiteX3" fmla="*/ 159544 w 1316096"/>
              <a:gd name="connsiteY3" fmla="*/ 763895 h 1829007"/>
              <a:gd name="connsiteX4" fmla="*/ 89744 w 1316096"/>
              <a:gd name="connsiteY4" fmla="*/ 77872 h 1829007"/>
              <a:gd name="connsiteX5" fmla="*/ 153315 w 1316096"/>
              <a:gd name="connsiteY5" fmla="*/ 0 h 1829007"/>
              <a:gd name="connsiteX6" fmla="*/ 1316096 w 1316096"/>
              <a:gd name="connsiteY6" fmla="*/ 91440 h 1829007"/>
              <a:gd name="connsiteX0" fmla="*/ 1224656 w 1224656"/>
              <a:gd name="connsiteY0" fmla="*/ 0 h 1829007"/>
              <a:gd name="connsiteX1" fmla="*/ 1224656 w 1224656"/>
              <a:gd name="connsiteY1" fmla="*/ 1829007 h 1829007"/>
              <a:gd name="connsiteX2" fmla="*/ 1154215 w 1224656"/>
              <a:gd name="connsiteY2" fmla="*/ 1758565 h 1829007"/>
              <a:gd name="connsiteX3" fmla="*/ 159544 w 1224656"/>
              <a:gd name="connsiteY3" fmla="*/ 763895 h 1829007"/>
              <a:gd name="connsiteX4" fmla="*/ 89744 w 1224656"/>
              <a:gd name="connsiteY4" fmla="*/ 77872 h 1829007"/>
              <a:gd name="connsiteX5" fmla="*/ 153315 w 1224656"/>
              <a:gd name="connsiteY5" fmla="*/ 0 h 1829007"/>
              <a:gd name="connsiteX0" fmla="*/ 1224656 w 1224656"/>
              <a:gd name="connsiteY0" fmla="*/ 1829007 h 1829007"/>
              <a:gd name="connsiteX1" fmla="*/ 1154215 w 1224656"/>
              <a:gd name="connsiteY1" fmla="*/ 1758565 h 1829007"/>
              <a:gd name="connsiteX2" fmla="*/ 159544 w 1224656"/>
              <a:gd name="connsiteY2" fmla="*/ 763895 h 1829007"/>
              <a:gd name="connsiteX3" fmla="*/ 89744 w 1224656"/>
              <a:gd name="connsiteY3" fmla="*/ 77872 h 1829007"/>
              <a:gd name="connsiteX4" fmla="*/ 153315 w 1224656"/>
              <a:gd name="connsiteY4" fmla="*/ 0 h 182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656" h="1829007">
                <a:moveTo>
                  <a:pt x="1224656" y="1829007"/>
                </a:moveTo>
                <a:lnTo>
                  <a:pt x="1154215" y="1758565"/>
                </a:lnTo>
                <a:lnTo>
                  <a:pt x="159544" y="763895"/>
                </a:lnTo>
                <a:cubicBezTo>
                  <a:pt x="-26590" y="577761"/>
                  <a:pt x="-49857" y="289530"/>
                  <a:pt x="89744" y="77872"/>
                </a:cubicBezTo>
                <a:lnTo>
                  <a:pt x="153315" y="0"/>
                </a:ln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lvl="0"/>
            <a:endParaRPr lang="en-US" sz="160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0699829-9421-BC32-D008-18D3C6101425}"/>
              </a:ext>
            </a:extLst>
          </p:cNvPr>
          <p:cNvSpPr>
            <a:spLocks/>
          </p:cNvSpPr>
          <p:nvPr userDrawn="1"/>
        </p:nvSpPr>
        <p:spPr bwMode="auto">
          <a:xfrm rot="2700000">
            <a:off x="9141640" y="1040337"/>
            <a:ext cx="3187991" cy="3194255"/>
          </a:xfrm>
          <a:custGeom>
            <a:avLst/>
            <a:gdLst>
              <a:gd name="connsiteX0" fmla="*/ 159586 w 3187991"/>
              <a:gd name="connsiteY0" fmla="*/ 159586 h 3194255"/>
              <a:gd name="connsiteX1" fmla="*/ 544860 w 3187991"/>
              <a:gd name="connsiteY1" fmla="*/ 0 h 3194255"/>
              <a:gd name="connsiteX2" fmla="*/ 2056479 w 3187991"/>
              <a:gd name="connsiteY2" fmla="*/ 0 h 3194255"/>
              <a:gd name="connsiteX3" fmla="*/ 3187991 w 3187991"/>
              <a:gd name="connsiteY3" fmla="*/ 1131513 h 3194255"/>
              <a:gd name="connsiteX4" fmla="*/ 3187991 w 3187991"/>
              <a:gd name="connsiteY4" fmla="*/ 2649395 h 3194255"/>
              <a:gd name="connsiteX5" fmla="*/ 2643131 w 3187991"/>
              <a:gd name="connsiteY5" fmla="*/ 3194255 h 3194255"/>
              <a:gd name="connsiteX6" fmla="*/ 544860 w 3187991"/>
              <a:gd name="connsiteY6" fmla="*/ 3194255 h 3194255"/>
              <a:gd name="connsiteX7" fmla="*/ 0 w 3187991"/>
              <a:gd name="connsiteY7" fmla="*/ 2649395 h 3194255"/>
              <a:gd name="connsiteX8" fmla="*/ 0 w 3187991"/>
              <a:gd name="connsiteY8" fmla="*/ 544860 h 3194255"/>
              <a:gd name="connsiteX9" fmla="*/ 159586 w 3187991"/>
              <a:gd name="connsiteY9" fmla="*/ 159586 h 319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87991" h="3194255">
                <a:moveTo>
                  <a:pt x="159586" y="159586"/>
                </a:moveTo>
                <a:cubicBezTo>
                  <a:pt x="258186" y="60985"/>
                  <a:pt x="394401" y="0"/>
                  <a:pt x="544860" y="0"/>
                </a:cubicBezTo>
                <a:lnTo>
                  <a:pt x="2056479" y="0"/>
                </a:lnTo>
                <a:lnTo>
                  <a:pt x="3187991" y="1131513"/>
                </a:lnTo>
                <a:lnTo>
                  <a:pt x="3187991" y="2649395"/>
                </a:lnTo>
                <a:cubicBezTo>
                  <a:pt x="3187991" y="2950313"/>
                  <a:pt x="2944049" y="3194255"/>
                  <a:pt x="2643131" y="3194255"/>
                </a:cubicBezTo>
                <a:lnTo>
                  <a:pt x="544860" y="3194255"/>
                </a:lnTo>
                <a:cubicBezTo>
                  <a:pt x="243942" y="3194255"/>
                  <a:pt x="0" y="2950313"/>
                  <a:pt x="0" y="2649395"/>
                </a:cubicBezTo>
                <a:lnTo>
                  <a:pt x="0" y="544860"/>
                </a:lnTo>
                <a:cubicBezTo>
                  <a:pt x="0" y="394401"/>
                  <a:pt x="60985" y="258186"/>
                  <a:pt x="159586" y="15958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7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024-04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8B1F425-7FCC-95EC-889D-1C469BA8156D}"/>
              </a:ext>
            </a:extLst>
          </p:cNvPr>
          <p:cNvSpPr>
            <a:spLocks/>
          </p:cNvSpPr>
          <p:nvPr userDrawn="1"/>
        </p:nvSpPr>
        <p:spPr>
          <a:xfrm rot="2700000">
            <a:off x="8997003" y="-456334"/>
            <a:ext cx="1658711" cy="5443918"/>
          </a:xfrm>
          <a:custGeom>
            <a:avLst/>
            <a:gdLst>
              <a:gd name="connsiteX0" fmla="*/ 291026 w 1987250"/>
              <a:gd name="connsiteY0" fmla="*/ 291026 h 6522188"/>
              <a:gd name="connsiteX1" fmla="*/ 993625 w 1987250"/>
              <a:gd name="connsiteY1" fmla="*/ 0 h 6522188"/>
              <a:gd name="connsiteX2" fmla="*/ 1987250 w 1987250"/>
              <a:gd name="connsiteY2" fmla="*/ 993625 h 6522188"/>
              <a:gd name="connsiteX3" fmla="*/ 1987250 w 1987250"/>
              <a:gd name="connsiteY3" fmla="*/ 5536869 h 6522188"/>
              <a:gd name="connsiteX4" fmla="*/ 1001931 w 1987250"/>
              <a:gd name="connsiteY4" fmla="*/ 6522188 h 6522188"/>
              <a:gd name="connsiteX5" fmla="*/ 0 w 1987250"/>
              <a:gd name="connsiteY5" fmla="*/ 5520256 h 6522188"/>
              <a:gd name="connsiteX6" fmla="*/ 0 w 1987250"/>
              <a:gd name="connsiteY6" fmla="*/ 993625 h 6522188"/>
              <a:gd name="connsiteX7" fmla="*/ 291026 w 1987250"/>
              <a:gd name="connsiteY7" fmla="*/ 291026 h 652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87250" h="6522188">
                <a:moveTo>
                  <a:pt x="291026" y="291026"/>
                </a:moveTo>
                <a:cubicBezTo>
                  <a:pt x="470837" y="111215"/>
                  <a:pt x="719243" y="0"/>
                  <a:pt x="993625" y="0"/>
                </a:cubicBezTo>
                <a:cubicBezTo>
                  <a:pt x="1542389" y="0"/>
                  <a:pt x="1987250" y="444861"/>
                  <a:pt x="1987250" y="993625"/>
                </a:cubicBezTo>
                <a:lnTo>
                  <a:pt x="1987250" y="5536869"/>
                </a:lnTo>
                <a:lnTo>
                  <a:pt x="1001931" y="6522188"/>
                </a:lnTo>
                <a:lnTo>
                  <a:pt x="0" y="5520256"/>
                </a:lnTo>
                <a:lnTo>
                  <a:pt x="0" y="993625"/>
                </a:lnTo>
                <a:cubicBezTo>
                  <a:pt x="0" y="719243"/>
                  <a:pt x="111216" y="470837"/>
                  <a:pt x="291026" y="2910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8CB6CB-17D6-9423-37F8-6EFC4880AE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613608" y="1741713"/>
            <a:ext cx="5071843" cy="3374574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Divider title are 36pt Arial Bold sentence case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CA16036-B78E-0275-6CA7-911DE4060426}"/>
              </a:ext>
            </a:extLst>
          </p:cNvPr>
          <p:cNvSpPr>
            <a:spLocks/>
          </p:cNvSpPr>
          <p:nvPr userDrawn="1"/>
        </p:nvSpPr>
        <p:spPr>
          <a:xfrm rot="2700000">
            <a:off x="9736981" y="3459243"/>
            <a:ext cx="1658711" cy="3580309"/>
          </a:xfrm>
          <a:prstGeom prst="roundRect">
            <a:avLst>
              <a:gd name="adj" fmla="val 50000"/>
            </a:avLst>
          </a:prstGeom>
          <a:solidFill>
            <a:srgbClr val="7FD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lvl="0"/>
            <a:endParaRPr lang="en-US" sz="1600" err="1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BB13D00-4BF1-FD01-6A9F-B1CBB081237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1520" y="812800"/>
            <a:ext cx="2247900" cy="4064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AE586FF-C25B-AF33-5F15-454F206B53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40637" y="1828800"/>
            <a:ext cx="4551363" cy="3581400"/>
          </a:xfrm>
          <a:custGeom>
            <a:avLst/>
            <a:gdLst>
              <a:gd name="connsiteX0" fmla="*/ 374319 w 5422900"/>
              <a:gd name="connsiteY0" fmla="*/ 0 h 4267200"/>
              <a:gd name="connsiteX1" fmla="*/ 5422900 w 5422900"/>
              <a:gd name="connsiteY1" fmla="*/ 0 h 4267200"/>
              <a:gd name="connsiteX2" fmla="*/ 5422900 w 5422900"/>
              <a:gd name="connsiteY2" fmla="*/ 4267200 h 4267200"/>
              <a:gd name="connsiteX3" fmla="*/ 374319 w 5422900"/>
              <a:gd name="connsiteY3" fmla="*/ 4267200 h 4267200"/>
              <a:gd name="connsiteX4" fmla="*/ 0 w 5422900"/>
              <a:gd name="connsiteY4" fmla="*/ 3892881 h 4267200"/>
              <a:gd name="connsiteX5" fmla="*/ 0 w 5422900"/>
              <a:gd name="connsiteY5" fmla="*/ 374319 h 4267200"/>
              <a:gd name="connsiteX6" fmla="*/ 374319 w 5422900"/>
              <a:gd name="connsiteY6" fmla="*/ 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22900" h="4267200">
                <a:moveTo>
                  <a:pt x="374319" y="0"/>
                </a:moveTo>
                <a:lnTo>
                  <a:pt x="5422900" y="0"/>
                </a:lnTo>
                <a:lnTo>
                  <a:pt x="5422900" y="4267200"/>
                </a:lnTo>
                <a:lnTo>
                  <a:pt x="374319" y="4267200"/>
                </a:lnTo>
                <a:cubicBezTo>
                  <a:pt x="167588" y="4267200"/>
                  <a:pt x="0" y="4099612"/>
                  <a:pt x="0" y="3892881"/>
                </a:cubicBezTo>
                <a:lnTo>
                  <a:pt x="0" y="374319"/>
                </a:lnTo>
                <a:cubicBezTo>
                  <a:pt x="0" y="167588"/>
                  <a:pt x="167588" y="0"/>
                  <a:pt x="374319" y="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800" b="0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FF0000"/>
                </a:solidFill>
              </a:rPr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2300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024-05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9BE82380-4E70-46AE-92D4-098EF815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613608" y="609600"/>
            <a:ext cx="6202680" cy="4678205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Divider title are 36pt Arial Bold sentence case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889AB6EA-4B7F-D626-10ED-8532995C41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5585" y="5760594"/>
            <a:ext cx="2247900" cy="406400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480E36D-D806-7D05-D8DC-4ADC176E28F1}"/>
              </a:ext>
            </a:extLst>
          </p:cNvPr>
          <p:cNvSpPr/>
          <p:nvPr userDrawn="1"/>
        </p:nvSpPr>
        <p:spPr>
          <a:xfrm rot="13473600">
            <a:off x="9007218" y="-739919"/>
            <a:ext cx="2599744" cy="5533217"/>
          </a:xfrm>
          <a:custGeom>
            <a:avLst/>
            <a:gdLst>
              <a:gd name="connsiteX0" fmla="*/ 1378880 w 2599744"/>
              <a:gd name="connsiteY0" fmla="*/ 5533217 h 5533217"/>
              <a:gd name="connsiteX1" fmla="*/ 0 w 2599744"/>
              <a:gd name="connsiteY1" fmla="*/ 4132994 h 5533217"/>
              <a:gd name="connsiteX2" fmla="*/ 0 w 2599744"/>
              <a:gd name="connsiteY2" fmla="*/ 1299873 h 5533217"/>
              <a:gd name="connsiteX3" fmla="*/ 1299872 w 2599744"/>
              <a:gd name="connsiteY3" fmla="*/ 0 h 5533217"/>
              <a:gd name="connsiteX4" fmla="*/ 2599744 w 2599744"/>
              <a:gd name="connsiteY4" fmla="*/ 1299872 h 5533217"/>
              <a:gd name="connsiteX5" fmla="*/ 2599744 w 2599744"/>
              <a:gd name="connsiteY5" fmla="*/ 4330962 h 553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9744" h="5533217">
                <a:moveTo>
                  <a:pt x="1378880" y="5533217"/>
                </a:moveTo>
                <a:lnTo>
                  <a:pt x="0" y="4132994"/>
                </a:lnTo>
                <a:lnTo>
                  <a:pt x="0" y="1299873"/>
                </a:lnTo>
                <a:cubicBezTo>
                  <a:pt x="0" y="581972"/>
                  <a:pt x="581972" y="0"/>
                  <a:pt x="1299872" y="0"/>
                </a:cubicBezTo>
                <a:cubicBezTo>
                  <a:pt x="2017771" y="0"/>
                  <a:pt x="2599744" y="581973"/>
                  <a:pt x="2599744" y="1299872"/>
                </a:cubicBezTo>
                <a:lnTo>
                  <a:pt x="2599744" y="433096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79252B4-99CA-3419-840E-DA516CC6BEBB}"/>
              </a:ext>
            </a:extLst>
          </p:cNvPr>
          <p:cNvSpPr/>
          <p:nvPr userDrawn="1"/>
        </p:nvSpPr>
        <p:spPr>
          <a:xfrm rot="20457708">
            <a:off x="11186621" y="-13688"/>
            <a:ext cx="660198" cy="358286"/>
          </a:xfrm>
          <a:custGeom>
            <a:avLst/>
            <a:gdLst>
              <a:gd name="connsiteX0" fmla="*/ 318178 w 660198"/>
              <a:gd name="connsiteY0" fmla="*/ 0 h 358286"/>
              <a:gd name="connsiteX1" fmla="*/ 660198 w 660198"/>
              <a:gd name="connsiteY1" fmla="*/ 118023 h 358286"/>
              <a:gd name="connsiteX2" fmla="*/ 229425 w 660198"/>
              <a:gd name="connsiteY2" fmla="*/ 330222 h 358286"/>
              <a:gd name="connsiteX3" fmla="*/ 13408 w 660198"/>
              <a:gd name="connsiteY3" fmla="*/ 296211 h 358286"/>
              <a:gd name="connsiteX4" fmla="*/ 11570 w 660198"/>
              <a:gd name="connsiteY4" fmla="*/ 291615 h 358286"/>
              <a:gd name="connsiteX5" fmla="*/ 116362 w 660198"/>
              <a:gd name="connsiteY5" fmla="*/ 99498 h 35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198" h="358286">
                <a:moveTo>
                  <a:pt x="318178" y="0"/>
                </a:moveTo>
                <a:lnTo>
                  <a:pt x="660198" y="118023"/>
                </a:lnTo>
                <a:lnTo>
                  <a:pt x="229425" y="330222"/>
                </a:lnTo>
                <a:cubicBezTo>
                  <a:pt x="69481" y="409276"/>
                  <a:pt x="13408" y="296211"/>
                  <a:pt x="13408" y="296211"/>
                </a:cubicBezTo>
                <a:lnTo>
                  <a:pt x="11570" y="291615"/>
                </a:lnTo>
                <a:cubicBezTo>
                  <a:pt x="-43583" y="178552"/>
                  <a:pt x="116362" y="99498"/>
                  <a:pt x="116362" y="99498"/>
                </a:cubicBezTo>
                <a:close/>
              </a:path>
            </a:pathLst>
          </a:custGeom>
          <a:solidFill>
            <a:schemeClr val="accent5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BAC8301-D0B3-F09B-8934-4C4BF853D744}"/>
              </a:ext>
            </a:extLst>
          </p:cNvPr>
          <p:cNvSpPr/>
          <p:nvPr userDrawn="1"/>
        </p:nvSpPr>
        <p:spPr>
          <a:xfrm rot="2700000">
            <a:off x="9373836" y="-702513"/>
            <a:ext cx="780382" cy="2913053"/>
          </a:xfrm>
          <a:custGeom>
            <a:avLst/>
            <a:gdLst>
              <a:gd name="connsiteX0" fmla="*/ 0 w 780382"/>
              <a:gd name="connsiteY0" fmla="*/ 780382 h 2913053"/>
              <a:gd name="connsiteX1" fmla="*/ 780382 w 780382"/>
              <a:gd name="connsiteY1" fmla="*/ 0 h 2913053"/>
              <a:gd name="connsiteX2" fmla="*/ 780382 w 780382"/>
              <a:gd name="connsiteY2" fmla="*/ 2522862 h 2913053"/>
              <a:gd name="connsiteX3" fmla="*/ 390191 w 780382"/>
              <a:gd name="connsiteY3" fmla="*/ 2913053 h 2913053"/>
              <a:gd name="connsiteX4" fmla="*/ 0 w 780382"/>
              <a:gd name="connsiteY4" fmla="*/ 2522862 h 291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382" h="2913053">
                <a:moveTo>
                  <a:pt x="0" y="780382"/>
                </a:moveTo>
                <a:lnTo>
                  <a:pt x="780382" y="0"/>
                </a:lnTo>
                <a:lnTo>
                  <a:pt x="780382" y="2522862"/>
                </a:lnTo>
                <a:cubicBezTo>
                  <a:pt x="780382" y="2738359"/>
                  <a:pt x="605688" y="2913053"/>
                  <a:pt x="390191" y="2913053"/>
                </a:cubicBezTo>
                <a:cubicBezTo>
                  <a:pt x="174694" y="2913053"/>
                  <a:pt x="0" y="2738359"/>
                  <a:pt x="0" y="252286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103DB20-CA44-5144-7694-2FBF81D0EACA}"/>
              </a:ext>
            </a:extLst>
          </p:cNvPr>
          <p:cNvSpPr/>
          <p:nvPr userDrawn="1"/>
        </p:nvSpPr>
        <p:spPr>
          <a:xfrm rot="2700000">
            <a:off x="11469147" y="2339446"/>
            <a:ext cx="1193519" cy="1550166"/>
          </a:xfrm>
          <a:custGeom>
            <a:avLst/>
            <a:gdLst>
              <a:gd name="connsiteX0" fmla="*/ 0 w 1193519"/>
              <a:gd name="connsiteY0" fmla="*/ 0 h 1550166"/>
              <a:gd name="connsiteX1" fmla="*/ 1193519 w 1193519"/>
              <a:gd name="connsiteY1" fmla="*/ 1193519 h 1550166"/>
              <a:gd name="connsiteX2" fmla="*/ 1150445 w 1193519"/>
              <a:gd name="connsiteY2" fmla="*/ 1272877 h 1550166"/>
              <a:gd name="connsiteX3" fmla="*/ 628928 w 1193519"/>
              <a:gd name="connsiteY3" fmla="*/ 1550166 h 1550166"/>
              <a:gd name="connsiteX4" fmla="*/ 0 w 1193519"/>
              <a:gd name="connsiteY4" fmla="*/ 921238 h 155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519" h="1550166">
                <a:moveTo>
                  <a:pt x="0" y="0"/>
                </a:moveTo>
                <a:lnTo>
                  <a:pt x="1193519" y="1193519"/>
                </a:lnTo>
                <a:lnTo>
                  <a:pt x="1150445" y="1272877"/>
                </a:lnTo>
                <a:cubicBezTo>
                  <a:pt x="1037422" y="1440173"/>
                  <a:pt x="846020" y="1550166"/>
                  <a:pt x="628928" y="1550166"/>
                </a:cubicBezTo>
                <a:cubicBezTo>
                  <a:pt x="281581" y="1550166"/>
                  <a:pt x="0" y="1268585"/>
                  <a:pt x="0" y="921238"/>
                </a:cubicBezTo>
                <a:close/>
              </a:path>
            </a:pathLst>
          </a:custGeom>
          <a:solidFill>
            <a:schemeClr val="accent5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60266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024-06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E971393-FE1D-3B6A-5952-3200539F4C21}"/>
              </a:ext>
            </a:extLst>
          </p:cNvPr>
          <p:cNvSpPr/>
          <p:nvPr userDrawn="1"/>
        </p:nvSpPr>
        <p:spPr>
          <a:xfrm rot="18900000">
            <a:off x="9590939" y="-1090570"/>
            <a:ext cx="3074362" cy="4401184"/>
          </a:xfrm>
          <a:custGeom>
            <a:avLst/>
            <a:gdLst>
              <a:gd name="connsiteX0" fmla="*/ 906398 w 3074362"/>
              <a:gd name="connsiteY0" fmla="*/ 0 h 4401184"/>
              <a:gd name="connsiteX1" fmla="*/ 3074362 w 3074362"/>
              <a:gd name="connsiteY1" fmla="*/ 2167965 h 4401184"/>
              <a:gd name="connsiteX2" fmla="*/ 841143 w 3074362"/>
              <a:gd name="connsiteY2" fmla="*/ 4401184 h 4401184"/>
              <a:gd name="connsiteX3" fmla="*/ 334666 w 3074362"/>
              <a:gd name="connsiteY3" fmla="*/ 4401184 h 4401184"/>
              <a:gd name="connsiteX4" fmla="*/ 0 w 3074362"/>
              <a:gd name="connsiteY4" fmla="*/ 4066518 h 4401184"/>
              <a:gd name="connsiteX5" fmla="*/ 0 w 3074362"/>
              <a:gd name="connsiteY5" fmla="*/ 334667 h 4401184"/>
              <a:gd name="connsiteX6" fmla="*/ 334666 w 3074362"/>
              <a:gd name="connsiteY6" fmla="*/ 0 h 440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74362" h="4401184">
                <a:moveTo>
                  <a:pt x="906398" y="0"/>
                </a:moveTo>
                <a:lnTo>
                  <a:pt x="3074362" y="2167965"/>
                </a:lnTo>
                <a:lnTo>
                  <a:pt x="841143" y="4401184"/>
                </a:lnTo>
                <a:lnTo>
                  <a:pt x="334666" y="4401184"/>
                </a:lnTo>
                <a:cubicBezTo>
                  <a:pt x="149835" y="4401184"/>
                  <a:pt x="0" y="4251349"/>
                  <a:pt x="0" y="4066518"/>
                </a:cubicBezTo>
                <a:lnTo>
                  <a:pt x="0" y="334667"/>
                </a:lnTo>
                <a:cubicBezTo>
                  <a:pt x="0" y="149835"/>
                  <a:pt x="149835" y="0"/>
                  <a:pt x="334666" y="0"/>
                </a:cubicBezTo>
                <a:close/>
              </a:path>
            </a:pathLst>
          </a:custGeom>
          <a:solidFill>
            <a:srgbClr val="140B4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err="1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A9D7148-A6F2-CBCC-1252-9028ED2C858C}"/>
              </a:ext>
            </a:extLst>
          </p:cNvPr>
          <p:cNvSpPr/>
          <p:nvPr userDrawn="1"/>
        </p:nvSpPr>
        <p:spPr>
          <a:xfrm rot="2700000">
            <a:off x="6613319" y="-912201"/>
            <a:ext cx="3072335" cy="3072335"/>
          </a:xfrm>
          <a:custGeom>
            <a:avLst/>
            <a:gdLst>
              <a:gd name="connsiteX0" fmla="*/ 0 w 2777410"/>
              <a:gd name="connsiteY0" fmla="*/ 1975810 h 2777410"/>
              <a:gd name="connsiteX1" fmla="*/ 1975810 w 2777410"/>
              <a:gd name="connsiteY1" fmla="*/ 0 h 2777410"/>
              <a:gd name="connsiteX2" fmla="*/ 2540164 w 2777410"/>
              <a:gd name="connsiteY2" fmla="*/ 0 h 2777410"/>
              <a:gd name="connsiteX3" fmla="*/ 2777410 w 2777410"/>
              <a:gd name="connsiteY3" fmla="*/ 237247 h 2777410"/>
              <a:gd name="connsiteX4" fmla="*/ 2777410 w 2777410"/>
              <a:gd name="connsiteY4" fmla="*/ 2540163 h 2777410"/>
              <a:gd name="connsiteX5" fmla="*/ 2540163 w 2777410"/>
              <a:gd name="connsiteY5" fmla="*/ 2777410 h 2777410"/>
              <a:gd name="connsiteX6" fmla="*/ 237247 w 2777410"/>
              <a:gd name="connsiteY6" fmla="*/ 2777410 h 2777410"/>
              <a:gd name="connsiteX7" fmla="*/ 0 w 2777410"/>
              <a:gd name="connsiteY7" fmla="*/ 2540163 h 2777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77410" h="2777410">
                <a:moveTo>
                  <a:pt x="0" y="1975810"/>
                </a:moveTo>
                <a:lnTo>
                  <a:pt x="1975810" y="0"/>
                </a:lnTo>
                <a:lnTo>
                  <a:pt x="2540164" y="0"/>
                </a:lnTo>
                <a:cubicBezTo>
                  <a:pt x="2671191" y="0"/>
                  <a:pt x="2777410" y="106219"/>
                  <a:pt x="2777410" y="237247"/>
                </a:cubicBezTo>
                <a:lnTo>
                  <a:pt x="2777410" y="2540163"/>
                </a:lnTo>
                <a:cubicBezTo>
                  <a:pt x="2777410" y="2671191"/>
                  <a:pt x="2671191" y="2777410"/>
                  <a:pt x="2540163" y="2777410"/>
                </a:cubicBezTo>
                <a:lnTo>
                  <a:pt x="237247" y="2777410"/>
                </a:lnTo>
                <a:cubicBezTo>
                  <a:pt x="106220" y="2777410"/>
                  <a:pt x="0" y="2671190"/>
                  <a:pt x="0" y="25401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150474CF-7CCB-20DD-E6E1-8A9CD0E038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216772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50474CF-7CCB-20DD-E6E1-8A9CD0E038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13DC1846-D39B-50FF-487A-FD15579093A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613608" y="2049693"/>
            <a:ext cx="5593080" cy="2758614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Divider title are 36pt Arial Bold sentence case</a:t>
            </a: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FA3B847E-CEDD-4F28-13DA-54DB86046169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8579893" y="133677"/>
            <a:ext cx="2515488" cy="2515488"/>
          </a:xfrm>
          <a:custGeom>
            <a:avLst/>
            <a:gdLst>
              <a:gd name="T0" fmla="*/ 724 w 1691"/>
              <a:gd name="T1" fmla="*/ 1624 h 1691"/>
              <a:gd name="T2" fmla="*/ 67 w 1691"/>
              <a:gd name="T3" fmla="*/ 967 h 1691"/>
              <a:gd name="T4" fmla="*/ 67 w 1691"/>
              <a:gd name="T5" fmla="*/ 724 h 1691"/>
              <a:gd name="T6" fmla="*/ 724 w 1691"/>
              <a:gd name="T7" fmla="*/ 67 h 1691"/>
              <a:gd name="T8" fmla="*/ 967 w 1691"/>
              <a:gd name="T9" fmla="*/ 67 h 1691"/>
              <a:gd name="T10" fmla="*/ 1624 w 1691"/>
              <a:gd name="T11" fmla="*/ 724 h 1691"/>
              <a:gd name="T12" fmla="*/ 1624 w 1691"/>
              <a:gd name="T13" fmla="*/ 967 h 1691"/>
              <a:gd name="T14" fmla="*/ 967 w 1691"/>
              <a:gd name="T15" fmla="*/ 1624 h 1691"/>
              <a:gd name="T16" fmla="*/ 724 w 1691"/>
              <a:gd name="T17" fmla="*/ 1624 h 1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91" h="1691">
                <a:moveTo>
                  <a:pt x="724" y="1624"/>
                </a:moveTo>
                <a:cubicBezTo>
                  <a:pt x="67" y="967"/>
                  <a:pt x="67" y="967"/>
                  <a:pt x="67" y="967"/>
                </a:cubicBezTo>
                <a:cubicBezTo>
                  <a:pt x="0" y="900"/>
                  <a:pt x="0" y="791"/>
                  <a:pt x="67" y="724"/>
                </a:cubicBezTo>
                <a:cubicBezTo>
                  <a:pt x="724" y="67"/>
                  <a:pt x="724" y="67"/>
                  <a:pt x="724" y="67"/>
                </a:cubicBezTo>
                <a:cubicBezTo>
                  <a:pt x="791" y="0"/>
                  <a:pt x="900" y="0"/>
                  <a:pt x="967" y="67"/>
                </a:cubicBezTo>
                <a:cubicBezTo>
                  <a:pt x="1624" y="724"/>
                  <a:pt x="1624" y="724"/>
                  <a:pt x="1624" y="724"/>
                </a:cubicBezTo>
                <a:cubicBezTo>
                  <a:pt x="1691" y="791"/>
                  <a:pt x="1691" y="900"/>
                  <a:pt x="1624" y="967"/>
                </a:cubicBezTo>
                <a:cubicBezTo>
                  <a:pt x="967" y="1624"/>
                  <a:pt x="967" y="1624"/>
                  <a:pt x="967" y="1624"/>
                </a:cubicBezTo>
                <a:cubicBezTo>
                  <a:pt x="900" y="1691"/>
                  <a:pt x="791" y="1691"/>
                  <a:pt x="724" y="1624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3">
            <a:extLst>
              <a:ext uri="{FF2B5EF4-FFF2-40B4-BE49-F238E27FC236}">
                <a16:creationId xmlns:a16="http://schemas.microsoft.com/office/drawing/2014/main" id="{0BB57922-089B-617B-DB05-C881EA21986B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 rot="16200000">
            <a:off x="7666727" y="-76160"/>
            <a:ext cx="4560732" cy="465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06C75E6-2F25-C869-52E2-8C5D355F51AF}"/>
              </a:ext>
            </a:extLst>
          </p:cNvPr>
          <p:cNvSpPr>
            <a:spLocks/>
          </p:cNvSpPr>
          <p:nvPr userDrawn="1"/>
        </p:nvSpPr>
        <p:spPr bwMode="auto">
          <a:xfrm rot="18900000">
            <a:off x="8399071" y="-1421668"/>
            <a:ext cx="2843336" cy="2843336"/>
          </a:xfrm>
          <a:custGeom>
            <a:avLst/>
            <a:gdLst>
              <a:gd name="connsiteX0" fmla="*/ 0 w 2843336"/>
              <a:gd name="connsiteY0" fmla="*/ 0 h 2843336"/>
              <a:gd name="connsiteX1" fmla="*/ 2843336 w 2843336"/>
              <a:gd name="connsiteY1" fmla="*/ 2843336 h 2843336"/>
              <a:gd name="connsiteX2" fmla="*/ 268488 w 2843336"/>
              <a:gd name="connsiteY2" fmla="*/ 2843336 h 2843336"/>
              <a:gd name="connsiteX3" fmla="*/ 0 w 2843336"/>
              <a:gd name="connsiteY3" fmla="*/ 2585131 h 2843336"/>
              <a:gd name="connsiteX0" fmla="*/ 2843336 w 2934776"/>
              <a:gd name="connsiteY0" fmla="*/ 2843336 h 2934776"/>
              <a:gd name="connsiteX1" fmla="*/ 268488 w 2934776"/>
              <a:gd name="connsiteY1" fmla="*/ 2843336 h 2934776"/>
              <a:gd name="connsiteX2" fmla="*/ 0 w 2934776"/>
              <a:gd name="connsiteY2" fmla="*/ 2585131 h 2934776"/>
              <a:gd name="connsiteX3" fmla="*/ 0 w 2934776"/>
              <a:gd name="connsiteY3" fmla="*/ 0 h 2934776"/>
              <a:gd name="connsiteX4" fmla="*/ 2934776 w 2934776"/>
              <a:gd name="connsiteY4" fmla="*/ 2934776 h 2934776"/>
              <a:gd name="connsiteX0" fmla="*/ 2843336 w 2843336"/>
              <a:gd name="connsiteY0" fmla="*/ 2843336 h 2843336"/>
              <a:gd name="connsiteX1" fmla="*/ 268488 w 2843336"/>
              <a:gd name="connsiteY1" fmla="*/ 2843336 h 2843336"/>
              <a:gd name="connsiteX2" fmla="*/ 0 w 2843336"/>
              <a:gd name="connsiteY2" fmla="*/ 2585131 h 2843336"/>
              <a:gd name="connsiteX3" fmla="*/ 0 w 2843336"/>
              <a:gd name="connsiteY3" fmla="*/ 0 h 284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3336" h="2843336">
                <a:moveTo>
                  <a:pt x="2843336" y="2843336"/>
                </a:moveTo>
                <a:lnTo>
                  <a:pt x="268488" y="2843336"/>
                </a:lnTo>
                <a:cubicBezTo>
                  <a:pt x="120207" y="2843336"/>
                  <a:pt x="0" y="2727734"/>
                  <a:pt x="0" y="2585131"/>
                </a:cubicBez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A10C533-42F2-F66F-9D74-979D4CA2EBD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585" y="5760594"/>
            <a:ext cx="22479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9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024-07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9BE82380-4E70-46AE-92D4-098EF815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613608" y="1786095"/>
            <a:ext cx="5071843" cy="3285811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Divider title are 36pt Arial Bold sentence case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D67CFEF-F865-1F9D-9E2C-67AFFAA0CE63}"/>
              </a:ext>
            </a:extLst>
          </p:cNvPr>
          <p:cNvSpPr/>
          <p:nvPr userDrawn="1"/>
        </p:nvSpPr>
        <p:spPr>
          <a:xfrm rot="900000">
            <a:off x="10293886" y="-208160"/>
            <a:ext cx="964663" cy="4890833"/>
          </a:xfrm>
          <a:custGeom>
            <a:avLst/>
            <a:gdLst>
              <a:gd name="connsiteX0" fmla="*/ 0 w 964663"/>
              <a:gd name="connsiteY0" fmla="*/ 258480 h 4890833"/>
              <a:gd name="connsiteX1" fmla="*/ 964663 w 964663"/>
              <a:gd name="connsiteY1" fmla="*/ 0 h 4890833"/>
              <a:gd name="connsiteX2" fmla="*/ 964663 w 964663"/>
              <a:gd name="connsiteY2" fmla="*/ 4408501 h 4890833"/>
              <a:gd name="connsiteX3" fmla="*/ 482331 w 964663"/>
              <a:gd name="connsiteY3" fmla="*/ 4890833 h 4890833"/>
              <a:gd name="connsiteX4" fmla="*/ 482332 w 964663"/>
              <a:gd name="connsiteY4" fmla="*/ 4890832 h 4890833"/>
              <a:gd name="connsiteX5" fmla="*/ 0 w 964663"/>
              <a:gd name="connsiteY5" fmla="*/ 4408500 h 489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4663" h="4890833">
                <a:moveTo>
                  <a:pt x="0" y="258480"/>
                </a:moveTo>
                <a:lnTo>
                  <a:pt x="964663" y="0"/>
                </a:lnTo>
                <a:lnTo>
                  <a:pt x="964663" y="4408501"/>
                </a:lnTo>
                <a:cubicBezTo>
                  <a:pt x="964663" y="4674886"/>
                  <a:pt x="748716" y="4890833"/>
                  <a:pt x="482331" y="4890833"/>
                </a:cubicBezTo>
                <a:lnTo>
                  <a:pt x="482332" y="4890832"/>
                </a:lnTo>
                <a:cubicBezTo>
                  <a:pt x="215947" y="4890832"/>
                  <a:pt x="0" y="4674885"/>
                  <a:pt x="0" y="4408500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BD764AA-01FA-C186-C3E0-47B71F33D2FE}"/>
              </a:ext>
            </a:extLst>
          </p:cNvPr>
          <p:cNvSpPr/>
          <p:nvPr userDrawn="1"/>
        </p:nvSpPr>
        <p:spPr>
          <a:xfrm rot="900000">
            <a:off x="10213216" y="2788075"/>
            <a:ext cx="964664" cy="4267468"/>
          </a:xfrm>
          <a:custGeom>
            <a:avLst/>
            <a:gdLst>
              <a:gd name="connsiteX0" fmla="*/ 385125 w 964664"/>
              <a:gd name="connsiteY0" fmla="*/ 9799 h 4267468"/>
              <a:gd name="connsiteX1" fmla="*/ 482332 w 964664"/>
              <a:gd name="connsiteY1" fmla="*/ 0 h 4267468"/>
              <a:gd name="connsiteX2" fmla="*/ 964664 w 964664"/>
              <a:gd name="connsiteY2" fmla="*/ 482332 h 4267468"/>
              <a:gd name="connsiteX3" fmla="*/ 964663 w 964664"/>
              <a:gd name="connsiteY3" fmla="*/ 4008987 h 4267468"/>
              <a:gd name="connsiteX4" fmla="*/ 0 w 964664"/>
              <a:gd name="connsiteY4" fmla="*/ 4267468 h 4267468"/>
              <a:gd name="connsiteX5" fmla="*/ 0 w 964664"/>
              <a:gd name="connsiteY5" fmla="*/ 482332 h 4267468"/>
              <a:gd name="connsiteX6" fmla="*/ 385125 w 964664"/>
              <a:gd name="connsiteY6" fmla="*/ 9799 h 426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4664" h="4267468">
                <a:moveTo>
                  <a:pt x="385125" y="9799"/>
                </a:moveTo>
                <a:cubicBezTo>
                  <a:pt x="416524" y="3374"/>
                  <a:pt x="449033" y="0"/>
                  <a:pt x="482332" y="0"/>
                </a:cubicBezTo>
                <a:cubicBezTo>
                  <a:pt x="748717" y="0"/>
                  <a:pt x="964664" y="215947"/>
                  <a:pt x="964664" y="482332"/>
                </a:cubicBezTo>
                <a:lnTo>
                  <a:pt x="964663" y="4008987"/>
                </a:lnTo>
                <a:lnTo>
                  <a:pt x="0" y="4267468"/>
                </a:lnTo>
                <a:lnTo>
                  <a:pt x="0" y="482332"/>
                </a:lnTo>
                <a:cubicBezTo>
                  <a:pt x="0" y="249245"/>
                  <a:pt x="165334" y="54775"/>
                  <a:pt x="385125" y="9799"/>
                </a:cubicBezTo>
                <a:close/>
              </a:path>
            </a:pathLst>
          </a:custGeom>
          <a:solidFill>
            <a:srgbClr val="140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l"/>
            <a:endParaRPr lang="en-US" sz="1600" err="1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F09451-D001-7FD7-10AE-3FDD420C1A42}"/>
              </a:ext>
            </a:extLst>
          </p:cNvPr>
          <p:cNvCxnSpPr>
            <a:cxnSpLocks/>
          </p:cNvCxnSpPr>
          <p:nvPr userDrawn="1"/>
        </p:nvCxnSpPr>
        <p:spPr>
          <a:xfrm flipH="1">
            <a:off x="9810345" y="1"/>
            <a:ext cx="1794438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21C1E0A2-F05B-FF80-96D1-66F6D9FFBBB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43330" y="735457"/>
            <a:ext cx="22479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4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9" Type="http://schemas.openxmlformats.org/officeDocument/2006/relationships/image" Target="../media/image10.emf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oleObject" Target="../embeddings/oleObject1.bin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tags" Target="../tags/tag1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theme" Target="../theme/theme5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98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6FC555-E98A-5AC0-F20E-99BBA0294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B4B4A2-AF56-60EF-028B-411844FA8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AEB56-7C73-F404-A82A-D558411E9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CD2B10-ADB5-4489-A4EE-71A95DAEF02C}" type="datetimeFigureOut">
              <a:rPr lang="en-GB" smtClean="0"/>
              <a:t>02/07/2026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3BA48-FF58-5C60-3E8D-6C7727C7B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75F9F-F687-A49C-DB82-7D44706D0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567395-D615-47F2-9153-257BD6645D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77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12D549-E193-7A46-C251-698E3F3B4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2391"/>
            <a:ext cx="8772728" cy="7017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A0AF6-3825-CA16-531F-A29B43D19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20975"/>
            <a:ext cx="8772728" cy="211763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DCF06EE-A5AE-7E20-418E-30096492B8E9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/>
              <a:pPr/>
              <a:t>‹#›</a:t>
            </a:fld>
            <a:endParaRPr lang="en-US" b="1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6E86F43B-CA48-6C1A-52EC-4016A6CC9C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1804" y="619090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90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424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ts val="28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44424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ts val="28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4424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ts val="28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4424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ts val="28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4424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ts val="28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4424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12D549-E193-7A46-C251-698E3F3B4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2391"/>
            <a:ext cx="8772728" cy="7017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A0AF6-3825-CA16-531F-A29B43D19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20975"/>
            <a:ext cx="8772728" cy="211763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DCF06EE-A5AE-7E20-418E-30096492B8E9}"/>
              </a:ext>
            </a:extLst>
          </p:cNvPr>
          <p:cNvSpPr txBox="1">
            <a:spLocks/>
          </p:cNvSpPr>
          <p:nvPr userDrawn="1"/>
        </p:nvSpPr>
        <p:spPr>
          <a:xfrm>
            <a:off x="8976996" y="6205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44242"/>
                </a:solidFill>
                <a:latin typeface="Roboto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448FE-F3DA-4649-9A42-31406BAB64E6}" type="slidenum">
              <a:rPr lang="en-US" b="1" smtClean="0"/>
              <a:pPr/>
              <a:t>‹#›</a:t>
            </a:fld>
            <a:endParaRPr lang="en-US" b="1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6E86F43B-CA48-6C1A-52EC-4016A6CC9C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1804" y="619090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4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  <p:sldLayoutId id="2147483794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424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ts val="28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44424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ts val="28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4424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ts val="28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4424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ts val="28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4424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ts val="28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4424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F6554-16DA-F792-E340-BA6E5446C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4F777-97B6-7FC9-9425-863F5A055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09433-495A-BD8E-353C-1CE6643460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963C0-6A72-4781-9FB8-1DF9461AD4F4}" type="datetimeFigureOut">
              <a:rPr lang="en-GB" smtClean="0"/>
              <a:t>02/07/2026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4EB02-9271-6014-7489-E063E934B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0317D-328A-1F8B-89CA-1EB1D0106B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34EF0-5C40-43FF-A860-CD9C28788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778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30817964-17AC-B6E0-C22F-2EDFECEED46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7"/>
            </p:custDataLst>
            <p:extLst>
              <p:ext uri="{D42A27DB-BD31-4B8C-83A1-F6EECF244321}">
                <p14:modId xmlns:p14="http://schemas.microsoft.com/office/powerpoint/2010/main" val="6501318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8" imgW="410" imgH="411" progId="TCLayout.ActiveDocument.1">
                  <p:embed/>
                </p:oleObj>
              </mc:Choice>
              <mc:Fallback>
                <p:oleObj name="think-cell Slide" r:id="rId38" imgW="410" imgH="411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0817964-17AC-B6E0-C22F-2EDFECEED4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384694" y="6387858"/>
            <a:ext cx="9290304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CC58985-6F6A-8540-ABC2-450EF4A8FB42}"/>
              </a:ext>
            </a:extLst>
          </p:cNvPr>
          <p:cNvSpPr txBox="1"/>
          <p:nvPr/>
        </p:nvSpPr>
        <p:spPr bwMode="black">
          <a:xfrm>
            <a:off x="6096000" y="6858000"/>
            <a:ext cx="6096001" cy="276999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IQVIA Template (V3.0.0)</a:t>
            </a:r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Arial" charset="0"/>
              <a:cs typeface="Arial" charset="0"/>
            </a:endParaRP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8ADA47BD-E4A5-7845-BFB3-F0B0FFBC057C}"/>
              </a:ext>
            </a:extLst>
          </p:cNvPr>
          <p:cNvGrpSpPr/>
          <p:nvPr userDrawn="1"/>
        </p:nvGrpSpPr>
        <p:grpSpPr>
          <a:xfrm>
            <a:off x="12308083" y="0"/>
            <a:ext cx="851744" cy="3915867"/>
            <a:chOff x="5958724" y="2146789"/>
            <a:chExt cx="851744" cy="3915867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F46DD2B6-4144-9C44-8392-9127F5DADBD1}"/>
                </a:ext>
              </a:extLst>
            </p:cNvPr>
            <p:cNvSpPr/>
            <p:nvPr/>
          </p:nvSpPr>
          <p:spPr bwMode="gray">
            <a:xfrm>
              <a:off x="5958724" y="4367503"/>
              <a:ext cx="187184" cy="1871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BBE2A7EF-3365-0441-9D19-475B521B2290}"/>
                </a:ext>
              </a:extLst>
            </p:cNvPr>
            <p:cNvSpPr/>
            <p:nvPr/>
          </p:nvSpPr>
          <p:spPr bwMode="gray">
            <a:xfrm>
              <a:off x="6401764" y="4367503"/>
              <a:ext cx="187184" cy="187184"/>
            </a:xfrm>
            <a:prstGeom prst="rect">
              <a:avLst/>
            </a:prstGeom>
            <a:solidFill>
              <a:srgbClr val="606B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F5E57586-5BBB-444A-AF8C-B41739BFA68E}"/>
                </a:ext>
              </a:extLst>
            </p:cNvPr>
            <p:cNvSpPr/>
            <p:nvPr/>
          </p:nvSpPr>
          <p:spPr bwMode="gray">
            <a:xfrm>
              <a:off x="6623283" y="4367503"/>
              <a:ext cx="187184" cy="187184"/>
            </a:xfrm>
            <a:prstGeom prst="rect">
              <a:avLst/>
            </a:prstGeom>
            <a:solidFill>
              <a:srgbClr val="CACE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7900B15B-0301-9442-BA29-DAF74AC2ED47}"/>
                </a:ext>
              </a:extLst>
            </p:cNvPr>
            <p:cNvSpPr/>
            <p:nvPr/>
          </p:nvSpPr>
          <p:spPr bwMode="gray">
            <a:xfrm>
              <a:off x="6180244" y="4367503"/>
              <a:ext cx="187184" cy="187184"/>
            </a:xfrm>
            <a:prstGeom prst="rect">
              <a:avLst/>
            </a:prstGeom>
            <a:solidFill>
              <a:srgbClr val="959C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DD901AD7-A1AE-D147-9240-470D94A80732}"/>
                </a:ext>
              </a:extLst>
            </p:cNvPr>
            <p:cNvSpPr/>
            <p:nvPr/>
          </p:nvSpPr>
          <p:spPr bwMode="gray">
            <a:xfrm>
              <a:off x="5958724" y="5230398"/>
              <a:ext cx="187184" cy="187184"/>
            </a:xfrm>
            <a:prstGeom prst="rect">
              <a:avLst/>
            </a:prstGeom>
            <a:solidFill>
              <a:srgbClr val="8300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BE91BB9-CB37-5644-9D3E-65E05DA24DFB}"/>
                </a:ext>
              </a:extLst>
            </p:cNvPr>
            <p:cNvSpPr/>
            <p:nvPr/>
          </p:nvSpPr>
          <p:spPr bwMode="gray">
            <a:xfrm>
              <a:off x="6180244" y="5230398"/>
              <a:ext cx="187184" cy="187184"/>
            </a:xfrm>
            <a:prstGeom prst="rect">
              <a:avLst/>
            </a:prstGeom>
            <a:solidFill>
              <a:srgbClr val="C17F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EF40564E-4C5B-F540-BCD2-987DECECBC4B}"/>
                </a:ext>
              </a:extLst>
            </p:cNvPr>
            <p:cNvSpPr/>
            <p:nvPr/>
          </p:nvSpPr>
          <p:spPr bwMode="gray">
            <a:xfrm>
              <a:off x="6401764" y="5230398"/>
              <a:ext cx="187184" cy="187184"/>
            </a:xfrm>
            <a:prstGeom prst="rect">
              <a:avLst/>
            </a:prstGeom>
            <a:solidFill>
              <a:srgbClr val="A240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60B69A35-7556-7E46-B4BF-B9A458A4FC9C}"/>
                </a:ext>
              </a:extLst>
            </p:cNvPr>
            <p:cNvSpPr/>
            <p:nvPr/>
          </p:nvSpPr>
          <p:spPr bwMode="gray">
            <a:xfrm>
              <a:off x="6623284" y="5230398"/>
              <a:ext cx="187184" cy="187184"/>
            </a:xfrm>
            <a:prstGeom prst="rect">
              <a:avLst/>
            </a:prstGeom>
            <a:solidFill>
              <a:srgbClr val="E0B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F396C095-9B66-F444-862E-DE666BC5DC9E}"/>
                </a:ext>
              </a:extLst>
            </p:cNvPr>
            <p:cNvSpPr txBox="1"/>
            <p:nvPr/>
          </p:nvSpPr>
          <p:spPr>
            <a:xfrm>
              <a:off x="5958724" y="2146789"/>
              <a:ext cx="851744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600">
                  <a:solidFill>
                    <a:schemeClr val="tx1"/>
                  </a:solidFill>
                </a:rPr>
                <a:t>100%  50%   75%   25%</a:t>
              </a: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480FE3E9-3530-C64D-B638-EC4604BABA48}"/>
                </a:ext>
              </a:extLst>
            </p:cNvPr>
            <p:cNvSpPr/>
            <p:nvPr/>
          </p:nvSpPr>
          <p:spPr bwMode="gray">
            <a:xfrm>
              <a:off x="5958724" y="5875472"/>
              <a:ext cx="187184" cy="187184"/>
            </a:xfrm>
            <a:prstGeom prst="rect">
              <a:avLst/>
            </a:prstGeom>
            <a:solidFill>
              <a:srgbClr val="F4F4F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25FA0A73-ADED-6F42-9167-2CF5F6F9E90A}"/>
                </a:ext>
              </a:extLst>
            </p:cNvPr>
            <p:cNvSpPr/>
            <p:nvPr/>
          </p:nvSpPr>
          <p:spPr bwMode="gray">
            <a:xfrm>
              <a:off x="5958724" y="5019103"/>
              <a:ext cx="187184" cy="187184"/>
            </a:xfrm>
            <a:prstGeom prst="rect">
              <a:avLst/>
            </a:prstGeom>
            <a:solidFill>
              <a:srgbClr val="C627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AE835229-8F21-9A48-BD16-620E2017B79C}"/>
                </a:ext>
              </a:extLst>
            </p:cNvPr>
            <p:cNvSpPr/>
            <p:nvPr/>
          </p:nvSpPr>
          <p:spPr bwMode="gray">
            <a:xfrm>
              <a:off x="6180244" y="5019103"/>
              <a:ext cx="187184" cy="187184"/>
            </a:xfrm>
            <a:prstGeom prst="rect">
              <a:avLst/>
            </a:prstGeom>
            <a:solidFill>
              <a:srgbClr val="E99E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8BAF336C-0CDF-0A49-A8D2-0BA6C083EEAF}"/>
                </a:ext>
              </a:extLst>
            </p:cNvPr>
            <p:cNvSpPr/>
            <p:nvPr/>
          </p:nvSpPr>
          <p:spPr bwMode="gray">
            <a:xfrm>
              <a:off x="6401764" y="5019103"/>
              <a:ext cx="187184" cy="187184"/>
            </a:xfrm>
            <a:prstGeom prst="rect">
              <a:avLst/>
            </a:prstGeom>
            <a:solidFill>
              <a:srgbClr val="DB6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B01A576D-7D44-DA4B-8DCF-7D091109B952}"/>
                </a:ext>
              </a:extLst>
            </p:cNvPr>
            <p:cNvSpPr/>
            <p:nvPr/>
          </p:nvSpPr>
          <p:spPr bwMode="gray">
            <a:xfrm>
              <a:off x="6623284" y="5019103"/>
              <a:ext cx="187184" cy="187184"/>
            </a:xfrm>
            <a:prstGeom prst="rect">
              <a:avLst/>
            </a:prstGeom>
            <a:solidFill>
              <a:srgbClr val="F5C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5CE1B164-8B08-1A46-8990-C0E66043BE64}"/>
                </a:ext>
              </a:extLst>
            </p:cNvPr>
            <p:cNvSpPr/>
            <p:nvPr/>
          </p:nvSpPr>
          <p:spPr bwMode="gray">
            <a:xfrm>
              <a:off x="5958724" y="5448992"/>
              <a:ext cx="187184" cy="187184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FABDCF59-39B4-D741-804B-DA8E5356DEE0}"/>
                </a:ext>
              </a:extLst>
            </p:cNvPr>
            <p:cNvSpPr/>
            <p:nvPr/>
          </p:nvSpPr>
          <p:spPr bwMode="gray">
            <a:xfrm>
              <a:off x="6180244" y="2343732"/>
              <a:ext cx="187184" cy="187184"/>
            </a:xfrm>
            <a:prstGeom prst="rect">
              <a:avLst/>
            </a:prstGeom>
            <a:solidFill>
              <a:srgbClr val="7FD1E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51FF5A3B-DFB1-5F43-A2EF-04D81F0CA37E}"/>
                </a:ext>
              </a:extLst>
            </p:cNvPr>
            <p:cNvSpPr/>
            <p:nvPr/>
          </p:nvSpPr>
          <p:spPr bwMode="gray">
            <a:xfrm>
              <a:off x="6180244" y="2565037"/>
              <a:ext cx="187184" cy="187184"/>
            </a:xfrm>
            <a:prstGeom prst="rect">
              <a:avLst/>
            </a:prstGeom>
            <a:solidFill>
              <a:srgbClr val="7FAAC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48595AD6-FC65-BD4F-A0A3-C9735B09BF97}"/>
                </a:ext>
              </a:extLst>
            </p:cNvPr>
            <p:cNvSpPr/>
            <p:nvPr/>
          </p:nvSpPr>
          <p:spPr bwMode="gray">
            <a:xfrm>
              <a:off x="6401763" y="2343732"/>
              <a:ext cx="187184" cy="187184"/>
            </a:xfrm>
            <a:prstGeom prst="rect">
              <a:avLst/>
            </a:prstGeom>
            <a:solidFill>
              <a:srgbClr val="40BA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C2D4C9F2-E663-FE4E-91B5-486C3221C4FF}"/>
                </a:ext>
              </a:extLst>
            </p:cNvPr>
            <p:cNvSpPr/>
            <p:nvPr/>
          </p:nvSpPr>
          <p:spPr bwMode="gray">
            <a:xfrm>
              <a:off x="6401763" y="2565037"/>
              <a:ext cx="187184" cy="187184"/>
            </a:xfrm>
            <a:prstGeom prst="rect">
              <a:avLst/>
            </a:prstGeom>
            <a:solidFill>
              <a:srgbClr val="4080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4E87748B-6503-C94A-A0A5-ECF75744DC53}"/>
                </a:ext>
              </a:extLst>
            </p:cNvPr>
            <p:cNvSpPr/>
            <p:nvPr/>
          </p:nvSpPr>
          <p:spPr bwMode="gray">
            <a:xfrm>
              <a:off x="6623283" y="2343732"/>
              <a:ext cx="187184" cy="187184"/>
            </a:xfrm>
            <a:prstGeom prst="rect">
              <a:avLst/>
            </a:prstGeom>
            <a:solidFill>
              <a:srgbClr val="BFE8F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18F062A5-65F4-EC4E-99C6-45D7627564E3}"/>
                </a:ext>
              </a:extLst>
            </p:cNvPr>
            <p:cNvSpPr/>
            <p:nvPr/>
          </p:nvSpPr>
          <p:spPr bwMode="gray">
            <a:xfrm>
              <a:off x="6623283" y="2565037"/>
              <a:ext cx="187184" cy="187184"/>
            </a:xfrm>
            <a:prstGeom prst="rect">
              <a:avLst/>
            </a:prstGeom>
            <a:solidFill>
              <a:srgbClr val="BFD4E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3C6FF5B6-5DBB-B04F-B902-B9A93A757215}"/>
                </a:ext>
              </a:extLst>
            </p:cNvPr>
            <p:cNvSpPr/>
            <p:nvPr/>
          </p:nvSpPr>
          <p:spPr bwMode="gray">
            <a:xfrm>
              <a:off x="5958724" y="3700925"/>
              <a:ext cx="187184" cy="187184"/>
            </a:xfrm>
            <a:prstGeom prst="rect">
              <a:avLst/>
            </a:prstGeom>
            <a:solidFill>
              <a:srgbClr val="43B02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B2008AA1-3AD4-1E4C-B34C-1BAB347F3885}"/>
                </a:ext>
              </a:extLst>
            </p:cNvPr>
            <p:cNvSpPr/>
            <p:nvPr/>
          </p:nvSpPr>
          <p:spPr bwMode="gray">
            <a:xfrm>
              <a:off x="6180244" y="4583145"/>
              <a:ext cx="187184" cy="187184"/>
            </a:xfrm>
            <a:prstGeom prst="rect">
              <a:avLst/>
            </a:prstGeom>
            <a:solidFill>
              <a:srgbClr val="F7D99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415782FB-236F-3E4E-B840-8903CA2A46D6}"/>
                </a:ext>
              </a:extLst>
            </p:cNvPr>
            <p:cNvSpPr/>
            <p:nvPr/>
          </p:nvSpPr>
          <p:spPr bwMode="gray">
            <a:xfrm>
              <a:off x="6401763" y="4583145"/>
              <a:ext cx="187184" cy="187184"/>
            </a:xfrm>
            <a:prstGeom prst="rect">
              <a:avLst/>
            </a:prstGeom>
            <a:solidFill>
              <a:srgbClr val="F4C65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99C6C7E8-E1A5-D848-873A-234390B695A6}"/>
                </a:ext>
              </a:extLst>
            </p:cNvPr>
            <p:cNvSpPr/>
            <p:nvPr/>
          </p:nvSpPr>
          <p:spPr bwMode="gray">
            <a:xfrm>
              <a:off x="6623283" y="4583145"/>
              <a:ext cx="187184" cy="187184"/>
            </a:xfrm>
            <a:prstGeom prst="rect">
              <a:avLst/>
            </a:prstGeom>
            <a:solidFill>
              <a:srgbClr val="FBECC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7BC28099-48BB-8E4A-9E3A-F5749D3F9E0A}"/>
                </a:ext>
              </a:extLst>
            </p:cNvPr>
            <p:cNvSpPr/>
            <p:nvPr/>
          </p:nvSpPr>
          <p:spPr bwMode="gray">
            <a:xfrm>
              <a:off x="5958724" y="2566491"/>
              <a:ext cx="187184" cy="187184"/>
            </a:xfrm>
            <a:prstGeom prst="rect">
              <a:avLst/>
            </a:prstGeom>
            <a:solidFill>
              <a:srgbClr val="00558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63E571ED-E3FF-5845-A5E1-0018A8108B4A}"/>
                </a:ext>
              </a:extLst>
            </p:cNvPr>
            <p:cNvSpPr/>
            <p:nvPr/>
          </p:nvSpPr>
          <p:spPr bwMode="gray">
            <a:xfrm>
              <a:off x="6180244" y="4804513"/>
              <a:ext cx="187184" cy="187184"/>
            </a:xfrm>
            <a:prstGeom prst="rect">
              <a:avLst/>
            </a:prstGeom>
            <a:solidFill>
              <a:srgbClr val="FEC48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6B6BB2FF-AD78-0C41-B253-007FB067303C}"/>
                </a:ext>
              </a:extLst>
            </p:cNvPr>
            <p:cNvSpPr/>
            <p:nvPr/>
          </p:nvSpPr>
          <p:spPr bwMode="gray">
            <a:xfrm>
              <a:off x="6401763" y="4804513"/>
              <a:ext cx="187184" cy="187184"/>
            </a:xfrm>
            <a:prstGeom prst="rect">
              <a:avLst/>
            </a:prstGeom>
            <a:solidFill>
              <a:srgbClr val="FEA74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72D84D15-FC10-8449-A8DF-0693CC5AD3C8}"/>
                </a:ext>
              </a:extLst>
            </p:cNvPr>
            <p:cNvSpPr/>
            <p:nvPr/>
          </p:nvSpPr>
          <p:spPr bwMode="gray">
            <a:xfrm>
              <a:off x="6623283" y="4804513"/>
              <a:ext cx="187184" cy="187184"/>
            </a:xfrm>
            <a:prstGeom prst="rect">
              <a:avLst/>
            </a:prstGeom>
            <a:solidFill>
              <a:srgbClr val="FFE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1412DE59-4F68-1A4F-81B2-F45A075CF184}"/>
                </a:ext>
              </a:extLst>
            </p:cNvPr>
            <p:cNvSpPr/>
            <p:nvPr/>
          </p:nvSpPr>
          <p:spPr bwMode="gray">
            <a:xfrm>
              <a:off x="5958724" y="2343732"/>
              <a:ext cx="187184" cy="187184"/>
            </a:xfrm>
            <a:prstGeom prst="rect">
              <a:avLst/>
            </a:prstGeom>
            <a:solidFill>
              <a:srgbClr val="00A3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C91C1BDA-5D81-794C-B1A7-67CC9CE1EE1E}"/>
                </a:ext>
              </a:extLst>
            </p:cNvPr>
            <p:cNvSpPr/>
            <p:nvPr/>
          </p:nvSpPr>
          <p:spPr bwMode="gray">
            <a:xfrm>
              <a:off x="6180244" y="3017653"/>
              <a:ext cx="187184" cy="187184"/>
            </a:xfrm>
            <a:prstGeom prst="rect">
              <a:avLst/>
            </a:prstGeom>
            <a:solidFill>
              <a:srgbClr val="7FDFD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E26E8257-987A-C249-A28B-F90461918BC4}"/>
                </a:ext>
              </a:extLst>
            </p:cNvPr>
            <p:cNvSpPr/>
            <p:nvPr/>
          </p:nvSpPr>
          <p:spPr bwMode="gray">
            <a:xfrm>
              <a:off x="6401763" y="3017653"/>
              <a:ext cx="187184" cy="187184"/>
            </a:xfrm>
            <a:prstGeom prst="rect">
              <a:avLst/>
            </a:prstGeom>
            <a:solidFill>
              <a:srgbClr val="40CFC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9C325A48-0CB1-104E-BA30-9A71DD6D61AB}"/>
                </a:ext>
              </a:extLst>
            </p:cNvPr>
            <p:cNvSpPr/>
            <p:nvPr/>
          </p:nvSpPr>
          <p:spPr bwMode="gray">
            <a:xfrm>
              <a:off x="6623283" y="3017653"/>
              <a:ext cx="187184" cy="187184"/>
            </a:xfrm>
            <a:prstGeom prst="rect">
              <a:avLst/>
            </a:prstGeom>
            <a:solidFill>
              <a:srgbClr val="BFEFE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2A36493E-9946-3341-A680-94F587D7EB67}"/>
                </a:ext>
              </a:extLst>
            </p:cNvPr>
            <p:cNvSpPr/>
            <p:nvPr/>
          </p:nvSpPr>
          <p:spPr bwMode="gray">
            <a:xfrm>
              <a:off x="5958724" y="4584599"/>
              <a:ext cx="187184" cy="187184"/>
            </a:xfrm>
            <a:prstGeom prst="rect">
              <a:avLst/>
            </a:prstGeom>
            <a:solidFill>
              <a:srgbClr val="F0B32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F65DD10B-52F6-9841-91B3-81394F672A9F}"/>
                </a:ext>
              </a:extLst>
            </p:cNvPr>
            <p:cNvSpPr/>
            <p:nvPr/>
          </p:nvSpPr>
          <p:spPr bwMode="gray">
            <a:xfrm>
              <a:off x="5958724" y="4804513"/>
              <a:ext cx="187184" cy="187184"/>
            </a:xfrm>
            <a:prstGeom prst="rect">
              <a:avLst/>
            </a:prstGeom>
            <a:solidFill>
              <a:srgbClr val="FE8A1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96B5B61B-C053-424B-AAFB-3CAEB0DDF986}"/>
                </a:ext>
              </a:extLst>
            </p:cNvPr>
            <p:cNvSpPr/>
            <p:nvPr/>
          </p:nvSpPr>
          <p:spPr bwMode="gray">
            <a:xfrm>
              <a:off x="5958724" y="3020561"/>
              <a:ext cx="187184" cy="187184"/>
            </a:xfrm>
            <a:prstGeom prst="rect">
              <a:avLst/>
            </a:prstGeom>
            <a:solidFill>
              <a:srgbClr val="00BFB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A9EA6558-DD3B-7A4C-91B0-97252C1832CF}"/>
                </a:ext>
              </a:extLst>
            </p:cNvPr>
            <p:cNvSpPr/>
            <p:nvPr/>
          </p:nvSpPr>
          <p:spPr bwMode="gray">
            <a:xfrm>
              <a:off x="5958724" y="3922293"/>
              <a:ext cx="187184" cy="187184"/>
            </a:xfrm>
            <a:prstGeom prst="rect">
              <a:avLst/>
            </a:prstGeom>
            <a:solidFill>
              <a:srgbClr val="02712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E34F6D7E-6CD3-7B49-9F1D-6D78AACEFF91}"/>
                </a:ext>
              </a:extLst>
            </p:cNvPr>
            <p:cNvSpPr/>
            <p:nvPr/>
          </p:nvSpPr>
          <p:spPr bwMode="gray">
            <a:xfrm>
              <a:off x="6180244" y="3922293"/>
              <a:ext cx="187184" cy="187184"/>
            </a:xfrm>
            <a:prstGeom prst="rect">
              <a:avLst/>
            </a:prstGeom>
            <a:solidFill>
              <a:srgbClr val="80B89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BF821065-02C2-EF4B-9F9C-E2A91FD8F316}"/>
                </a:ext>
              </a:extLst>
            </p:cNvPr>
            <p:cNvSpPr/>
            <p:nvPr/>
          </p:nvSpPr>
          <p:spPr bwMode="gray">
            <a:xfrm>
              <a:off x="6180244" y="3700925"/>
              <a:ext cx="187184" cy="187184"/>
            </a:xfrm>
            <a:prstGeom prst="rect">
              <a:avLst/>
            </a:prstGeom>
            <a:solidFill>
              <a:srgbClr val="A1D79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C91976CC-682F-9849-BB70-F87EC81993D2}"/>
                </a:ext>
              </a:extLst>
            </p:cNvPr>
            <p:cNvSpPr/>
            <p:nvPr/>
          </p:nvSpPr>
          <p:spPr bwMode="gray">
            <a:xfrm>
              <a:off x="6401763" y="3922293"/>
              <a:ext cx="187184" cy="187184"/>
            </a:xfrm>
            <a:prstGeom prst="rect">
              <a:avLst/>
            </a:prstGeom>
            <a:solidFill>
              <a:srgbClr val="41955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D79483A8-0232-0548-BBDE-CAC5A5717E5B}"/>
                </a:ext>
              </a:extLst>
            </p:cNvPr>
            <p:cNvSpPr/>
            <p:nvPr/>
          </p:nvSpPr>
          <p:spPr bwMode="gray">
            <a:xfrm>
              <a:off x="6401763" y="3700925"/>
              <a:ext cx="187184" cy="187184"/>
            </a:xfrm>
            <a:prstGeom prst="rect">
              <a:avLst/>
            </a:prstGeom>
            <a:solidFill>
              <a:srgbClr val="72C45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6B89722E-49F3-144D-AC2D-0950AC3ACF7F}"/>
                </a:ext>
              </a:extLst>
            </p:cNvPr>
            <p:cNvSpPr/>
            <p:nvPr/>
          </p:nvSpPr>
          <p:spPr bwMode="gray">
            <a:xfrm>
              <a:off x="6623283" y="3922293"/>
              <a:ext cx="187184" cy="187184"/>
            </a:xfrm>
            <a:prstGeom prst="rect">
              <a:avLst/>
            </a:prstGeom>
            <a:solidFill>
              <a:srgbClr val="C0DCC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ACF64A98-8F5F-364E-9BF7-4F76EBB2E875}"/>
                </a:ext>
              </a:extLst>
            </p:cNvPr>
            <p:cNvSpPr/>
            <p:nvPr/>
          </p:nvSpPr>
          <p:spPr bwMode="gray">
            <a:xfrm>
              <a:off x="6623283" y="3700925"/>
              <a:ext cx="187184" cy="187184"/>
            </a:xfrm>
            <a:prstGeom prst="rect">
              <a:avLst/>
            </a:prstGeom>
            <a:solidFill>
              <a:srgbClr val="D0EBC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68D56737-D7FA-9241-BF90-CDAA19D3F175}"/>
                </a:ext>
              </a:extLst>
            </p:cNvPr>
            <p:cNvSpPr/>
            <p:nvPr/>
          </p:nvSpPr>
          <p:spPr bwMode="gray">
            <a:xfrm>
              <a:off x="5958724" y="2792710"/>
              <a:ext cx="187184" cy="187184"/>
            </a:xfrm>
            <a:prstGeom prst="rect">
              <a:avLst/>
            </a:prstGeom>
            <a:solidFill>
              <a:srgbClr val="00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03825342-AAFF-0E4E-A60C-2B8AB690F64E}"/>
                </a:ext>
              </a:extLst>
            </p:cNvPr>
            <p:cNvSpPr txBox="1"/>
            <p:nvPr/>
          </p:nvSpPr>
          <p:spPr>
            <a:xfrm>
              <a:off x="6179531" y="2792515"/>
              <a:ext cx="630936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600">
                  <a:solidFill>
                    <a:schemeClr val="tx1"/>
                  </a:solidFill>
                </a:rPr>
                <a:t>Bright Blue</a:t>
              </a: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463016A2-866B-6740-A2DD-BA0BFCC950F7}"/>
                </a:ext>
              </a:extLst>
            </p:cNvPr>
            <p:cNvSpPr txBox="1"/>
            <p:nvPr/>
          </p:nvSpPr>
          <p:spPr>
            <a:xfrm>
              <a:off x="6180244" y="5875802"/>
              <a:ext cx="630223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600"/>
                <a:t>5% Charcoal</a:t>
              </a:r>
              <a:endParaRPr lang="en-US" sz="600">
                <a:solidFill>
                  <a:schemeClr val="tx1"/>
                </a:solidFill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FFE6951A-1135-BF4C-8E4A-27E4A4579C3B}"/>
                </a:ext>
              </a:extLst>
            </p:cNvPr>
            <p:cNvSpPr/>
            <p:nvPr/>
          </p:nvSpPr>
          <p:spPr bwMode="gray">
            <a:xfrm>
              <a:off x="5958724" y="5662447"/>
              <a:ext cx="187184" cy="187184"/>
            </a:xfrm>
            <a:prstGeom prst="rect">
              <a:avLst/>
            </a:prstGeom>
            <a:solidFill>
              <a:srgbClr val="140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72B3BE3E-8803-DD42-B96E-2D6A35B5C8FE}"/>
                </a:ext>
              </a:extLst>
            </p:cNvPr>
            <p:cNvSpPr txBox="1"/>
            <p:nvPr/>
          </p:nvSpPr>
          <p:spPr>
            <a:xfrm>
              <a:off x="6180244" y="5662777"/>
              <a:ext cx="630223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600"/>
                <a:t>Indigo</a:t>
              </a:r>
              <a:endParaRPr lang="en-US" sz="600">
                <a:solidFill>
                  <a:schemeClr val="tx1"/>
                </a:solidFill>
              </a:endParaRP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1307F021-E250-BC44-A156-97E93EFBD041}"/>
                </a:ext>
              </a:extLst>
            </p:cNvPr>
            <p:cNvSpPr txBox="1"/>
            <p:nvPr/>
          </p:nvSpPr>
          <p:spPr>
            <a:xfrm>
              <a:off x="6180244" y="5451924"/>
              <a:ext cx="630223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600">
                  <a:solidFill>
                    <a:schemeClr val="tx1"/>
                  </a:solidFill>
                </a:rPr>
                <a:t>Red</a:t>
              </a: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D6E8F370-88B7-B143-BECC-56B2696E26F2}"/>
                </a:ext>
              </a:extLst>
            </p:cNvPr>
            <p:cNvSpPr/>
            <p:nvPr/>
          </p:nvSpPr>
          <p:spPr bwMode="gray">
            <a:xfrm>
              <a:off x="6180244" y="3246253"/>
              <a:ext cx="187184" cy="187184"/>
            </a:xfrm>
            <a:prstGeom prst="rect">
              <a:avLst/>
            </a:prstGeom>
            <a:solidFill>
              <a:srgbClr val="80C7C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6777473D-86CB-DC41-A591-538A0820099A}"/>
                </a:ext>
              </a:extLst>
            </p:cNvPr>
            <p:cNvSpPr/>
            <p:nvPr/>
          </p:nvSpPr>
          <p:spPr bwMode="gray">
            <a:xfrm>
              <a:off x="6401763" y="3246253"/>
              <a:ext cx="187184" cy="187184"/>
            </a:xfrm>
            <a:prstGeom prst="rect">
              <a:avLst/>
            </a:prstGeom>
            <a:solidFill>
              <a:srgbClr val="40A49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989B0485-B1FD-0E46-998C-70BF14846660}"/>
                </a:ext>
              </a:extLst>
            </p:cNvPr>
            <p:cNvSpPr/>
            <p:nvPr/>
          </p:nvSpPr>
          <p:spPr bwMode="gray">
            <a:xfrm>
              <a:off x="6623283" y="3246253"/>
              <a:ext cx="187184" cy="187184"/>
            </a:xfrm>
            <a:prstGeom prst="rect">
              <a:avLst/>
            </a:prstGeom>
            <a:solidFill>
              <a:srgbClr val="CCE9E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C3488BCE-878D-4A43-AA90-4912A715E8BD}"/>
                </a:ext>
              </a:extLst>
            </p:cNvPr>
            <p:cNvSpPr/>
            <p:nvPr/>
          </p:nvSpPr>
          <p:spPr bwMode="gray">
            <a:xfrm>
              <a:off x="5958724" y="3249161"/>
              <a:ext cx="187184" cy="187184"/>
            </a:xfrm>
            <a:prstGeom prst="rect">
              <a:avLst/>
            </a:prstGeom>
            <a:solidFill>
              <a:srgbClr val="00867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7AB8F119-F5FE-2149-92FB-75F8830718E6}"/>
                </a:ext>
              </a:extLst>
            </p:cNvPr>
            <p:cNvSpPr/>
            <p:nvPr/>
          </p:nvSpPr>
          <p:spPr bwMode="gray">
            <a:xfrm>
              <a:off x="5958724" y="3472953"/>
              <a:ext cx="187184" cy="187184"/>
            </a:xfrm>
            <a:prstGeom prst="rect">
              <a:avLst/>
            </a:prstGeom>
            <a:solidFill>
              <a:srgbClr val="0CEFC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D4276137-38CE-CE41-8278-45DD99244B1A}"/>
                </a:ext>
              </a:extLst>
            </p:cNvPr>
            <p:cNvSpPr txBox="1"/>
            <p:nvPr/>
          </p:nvSpPr>
          <p:spPr>
            <a:xfrm>
              <a:off x="6179531" y="3472758"/>
              <a:ext cx="630936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600">
                  <a:solidFill>
                    <a:schemeClr val="tx1"/>
                  </a:solidFill>
                </a:rPr>
                <a:t>Bright Teal</a:t>
              </a: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32FDF16C-E3D9-5A43-B4BA-A2D0BD2547E2}"/>
                </a:ext>
              </a:extLst>
            </p:cNvPr>
            <p:cNvSpPr/>
            <p:nvPr/>
          </p:nvSpPr>
          <p:spPr bwMode="gray">
            <a:xfrm>
              <a:off x="5958724" y="4147323"/>
              <a:ext cx="187184" cy="187184"/>
            </a:xfrm>
            <a:prstGeom prst="rect">
              <a:avLst/>
            </a:prstGeom>
            <a:solidFill>
              <a:srgbClr val="79D85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2AF546EF-4A91-2643-AD8A-13B35443E7F5}"/>
                </a:ext>
              </a:extLst>
            </p:cNvPr>
            <p:cNvSpPr txBox="1"/>
            <p:nvPr/>
          </p:nvSpPr>
          <p:spPr>
            <a:xfrm>
              <a:off x="6179531" y="4147128"/>
              <a:ext cx="630936" cy="1846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600">
                  <a:solidFill>
                    <a:schemeClr val="tx1"/>
                  </a:solidFill>
                </a:rPr>
                <a:t>Bright Green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32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0" r:id="rId1"/>
    <p:sldLayoutId id="2147484331" r:id="rId2"/>
    <p:sldLayoutId id="2147484332" r:id="rId3"/>
    <p:sldLayoutId id="2147484333" r:id="rId4"/>
    <p:sldLayoutId id="2147484334" r:id="rId5"/>
    <p:sldLayoutId id="2147484335" r:id="rId6"/>
    <p:sldLayoutId id="2147484336" r:id="rId7"/>
    <p:sldLayoutId id="2147484337" r:id="rId8"/>
    <p:sldLayoutId id="2147484338" r:id="rId9"/>
    <p:sldLayoutId id="2147484339" r:id="rId10"/>
    <p:sldLayoutId id="2147484340" r:id="rId11"/>
    <p:sldLayoutId id="2147484341" r:id="rId12"/>
    <p:sldLayoutId id="2147484342" r:id="rId13"/>
    <p:sldLayoutId id="2147484343" r:id="rId14"/>
    <p:sldLayoutId id="2147484344" r:id="rId15"/>
    <p:sldLayoutId id="2147484345" r:id="rId16"/>
    <p:sldLayoutId id="2147484346" r:id="rId17"/>
    <p:sldLayoutId id="2147484347" r:id="rId18"/>
    <p:sldLayoutId id="2147484348" r:id="rId19"/>
    <p:sldLayoutId id="2147484349" r:id="rId20"/>
    <p:sldLayoutId id="2147484350" r:id="rId21"/>
    <p:sldLayoutId id="2147484351" r:id="rId22"/>
    <p:sldLayoutId id="2147484352" r:id="rId23"/>
    <p:sldLayoutId id="2147484353" r:id="rId24"/>
    <p:sldLayoutId id="2147484354" r:id="rId25"/>
    <p:sldLayoutId id="2147484355" r:id="rId26"/>
    <p:sldLayoutId id="2147484356" r:id="rId27"/>
    <p:sldLayoutId id="2147484357" r:id="rId28"/>
    <p:sldLayoutId id="2147484358" r:id="rId29"/>
    <p:sldLayoutId id="2147484359" r:id="rId30"/>
    <p:sldLayoutId id="2147484360" r:id="rId31"/>
    <p:sldLayoutId id="2147484361" r:id="rId32"/>
    <p:sldLayoutId id="2147484362" r:id="rId33"/>
    <p:sldLayoutId id="2147484363" r:id="rId34"/>
    <p:sldLayoutId id="2147484364" r:id="rId3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emf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90C1F-1125-3FBA-2F62-823101C29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022" y="1593867"/>
            <a:ext cx="7250062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Roboto"/>
                <a:ea typeface="Roboto"/>
                <a:cs typeface="Roboto"/>
              </a:rPr>
              <a:t>The landscape for pharmacy and how we can change it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DE79A-A4E0-02B0-858D-1C076F65CD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022" y="4073542"/>
            <a:ext cx="9293772" cy="512762"/>
          </a:xfrm>
        </p:spPr>
        <p:txBody>
          <a:bodyPr/>
          <a:lstStyle/>
          <a:p>
            <a:r>
              <a:rPr lang="en-GB" dirty="0"/>
              <a:t>Monday 22 June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E1E2EA-3341-BEAC-517C-B8EB34DF7AB7}"/>
              </a:ext>
            </a:extLst>
          </p:cNvPr>
          <p:cNvSpPr txBox="1"/>
          <p:nvPr/>
        </p:nvSpPr>
        <p:spPr>
          <a:xfrm>
            <a:off x="402021" y="4843452"/>
            <a:ext cx="967066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Baldev Raj Bange: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Treasure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for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the National Pharmacy Association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6" name="Picture 5" descr="A person in a suit&#10;&#10;AI-generated content may be incorrect.">
            <a:extLst>
              <a:ext uri="{FF2B5EF4-FFF2-40B4-BE49-F238E27FC236}">
                <a16:creationId xmlns:a16="http://schemas.microsoft.com/office/drawing/2014/main" id="{667AF13A-83AF-84DF-602C-2F9CBD80B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688" y="4394091"/>
            <a:ext cx="2032463" cy="236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2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7EB5AAB-F0C4-E368-C8AB-5F9CCF972210}"/>
              </a:ext>
            </a:extLst>
          </p:cNvPr>
          <p:cNvSpPr/>
          <p:nvPr/>
        </p:nvSpPr>
        <p:spPr>
          <a:xfrm>
            <a:off x="3044224" y="1305341"/>
            <a:ext cx="611749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Campaign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27B5CD-7802-D823-4522-ECD4B427E19B}"/>
              </a:ext>
            </a:extLst>
          </p:cNvPr>
          <p:cNvSpPr/>
          <p:nvPr/>
        </p:nvSpPr>
        <p:spPr>
          <a:xfrm>
            <a:off x="3044224" y="2967335"/>
            <a:ext cx="611749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Support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90D258-6FA0-38E3-168F-23E636F665A1}"/>
              </a:ext>
            </a:extLst>
          </p:cNvPr>
          <p:cNvSpPr/>
          <p:nvPr/>
        </p:nvSpPr>
        <p:spPr>
          <a:xfrm>
            <a:off x="3037252" y="4478956"/>
            <a:ext cx="611749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Connect</a:t>
            </a:r>
          </a:p>
        </p:txBody>
      </p:sp>
    </p:spTree>
    <p:extLst>
      <p:ext uri="{BB962C8B-B14F-4D97-AF65-F5344CB8AC3E}">
        <p14:creationId xmlns:p14="http://schemas.microsoft.com/office/powerpoint/2010/main" val="261198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5C34DE2-4F59-3BD1-F4AD-4AE7F592B7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543" y="138080"/>
            <a:ext cx="6120914" cy="22130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590BFFD-77C4-527C-9101-99B84FE85B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8268" y="1732695"/>
            <a:ext cx="4013200" cy="26838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97C60E-C604-066B-6473-07154B2D0A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6000" y="3650826"/>
            <a:ext cx="4155440" cy="2846494"/>
          </a:xfrm>
          <a:prstGeom prst="rect">
            <a:avLst/>
          </a:prstGeom>
        </p:spPr>
      </p:pic>
      <p:pic>
        <p:nvPicPr>
          <p:cNvPr id="5122" name="Picture 2" descr="View image">
            <a:extLst>
              <a:ext uri="{FF2B5EF4-FFF2-40B4-BE49-F238E27FC236}">
                <a16:creationId xmlns:a16="http://schemas.microsoft.com/office/drawing/2014/main" id="{F2FD7679-5A48-B412-AD19-B03C60D5F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4" y="1545182"/>
            <a:ext cx="4772025" cy="265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AD9C50-001F-A459-F706-D53EC9829B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4780" y="3981800"/>
            <a:ext cx="3850640" cy="275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38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275691E-BF29-1C1B-F5C4-D33E862A7B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9470" y="493757"/>
            <a:ext cx="2336972" cy="4909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AF3901-7D5D-462F-ACB0-E244C0EB1980}"/>
              </a:ext>
            </a:extLst>
          </p:cNvPr>
          <p:cNvSpPr txBox="1"/>
          <p:nvPr/>
        </p:nvSpPr>
        <p:spPr>
          <a:xfrm>
            <a:off x="2313747" y="2042891"/>
            <a:ext cx="7745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Award-winning Gold Standard NPA Insurance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7976A-194D-5FFD-E517-D105F9274361}"/>
              </a:ext>
            </a:extLst>
          </p:cNvPr>
          <p:cNvSpPr txBox="1"/>
          <p:nvPr/>
        </p:nvSpPr>
        <p:spPr>
          <a:xfrm>
            <a:off x="2922634" y="2754367"/>
            <a:ext cx="693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Telephone Advice Line and NPA Advisory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596A43-4DB9-B913-2E41-7FC1A0AFF741}"/>
              </a:ext>
            </a:extLst>
          </p:cNvPr>
          <p:cNvSpPr txBox="1"/>
          <p:nvPr/>
        </p:nvSpPr>
        <p:spPr>
          <a:xfrm>
            <a:off x="3862611" y="4081372"/>
            <a:ext cx="4688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Learning and Development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277CD0-484E-3B15-D743-26B1DC112F30}"/>
              </a:ext>
            </a:extLst>
          </p:cNvPr>
          <p:cNvSpPr txBox="1"/>
          <p:nvPr/>
        </p:nvSpPr>
        <p:spPr>
          <a:xfrm>
            <a:off x="2738329" y="4741380"/>
            <a:ext cx="689592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Business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Support and Trusted Partners</a:t>
            </a:r>
            <a:endParaRPr kumimoji="0" lang="en-GB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D8C441-3CC1-5ED5-4E1A-CDD67AE2A312}"/>
              </a:ext>
            </a:extLst>
          </p:cNvPr>
          <p:cNvSpPr txBox="1"/>
          <p:nvPr/>
        </p:nvSpPr>
        <p:spPr>
          <a:xfrm>
            <a:off x="3988620" y="3392135"/>
            <a:ext cx="3869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NPA Membership Hub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B49184-05F0-C530-4665-ADBB326EC434}"/>
              </a:ext>
            </a:extLst>
          </p:cNvPr>
          <p:cNvSpPr txBox="1"/>
          <p:nvPr/>
        </p:nvSpPr>
        <p:spPr>
          <a:xfrm>
            <a:off x="4684406" y="5432166"/>
            <a:ext cx="3003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News and Events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7196A3B-73E5-AF20-A97B-526ABB65A0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580" r="89216"/>
          <a:stretch/>
        </p:blipFill>
        <p:spPr>
          <a:xfrm>
            <a:off x="2096824" y="2042891"/>
            <a:ext cx="252019" cy="5232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9D0165-BA45-B5D3-747C-3BF3DAB4D9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580" r="89216"/>
          <a:stretch/>
        </p:blipFill>
        <p:spPr>
          <a:xfrm>
            <a:off x="4443111" y="5460722"/>
            <a:ext cx="252019" cy="5232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5E36A9-33E8-8708-174B-D8CCC2F60F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580" r="89216"/>
          <a:stretch/>
        </p:blipFill>
        <p:spPr>
          <a:xfrm>
            <a:off x="2501243" y="4792177"/>
            <a:ext cx="252019" cy="5232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C3F86E3-14E7-041C-AEA0-941DE6F3AB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580" r="89216"/>
          <a:stretch/>
        </p:blipFill>
        <p:spPr>
          <a:xfrm>
            <a:off x="3610592" y="4112126"/>
            <a:ext cx="252019" cy="5232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ED185EA-EED5-D17D-EFEF-335A9F43E5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580" r="89216"/>
          <a:stretch/>
        </p:blipFill>
        <p:spPr>
          <a:xfrm>
            <a:off x="2738329" y="2761813"/>
            <a:ext cx="252019" cy="5232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EBCDE3B-9E2B-94E2-F66C-B594F04FC0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580" r="89216"/>
          <a:stretch/>
        </p:blipFill>
        <p:spPr>
          <a:xfrm>
            <a:off x="3736601" y="3402176"/>
            <a:ext cx="252019" cy="523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6966D2-E99C-0EC0-3C51-79A4835EA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543" y="154835"/>
            <a:ext cx="6120914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97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926C50-293D-7232-E3A5-8C8198103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543" y="101600"/>
            <a:ext cx="6120914" cy="22069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BA4428-C3BB-236F-1B60-4E2062F6CF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77" y="1690636"/>
            <a:ext cx="5046852" cy="30566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A701BB-E4D6-D3FE-F2A4-FB26E4111D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3970" y="1690636"/>
            <a:ext cx="5384974" cy="3126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2108C6-761D-5FD5-3F6A-FB3497153A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1515" y="3746736"/>
            <a:ext cx="2568970" cy="284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327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98A1B-4B56-82E2-C627-A822EE91D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96789-B1A4-87B8-18AD-840A9FDEF9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022" y="1593867"/>
            <a:ext cx="7250062" cy="2387600"/>
          </a:xfrm>
        </p:spPr>
        <p:txBody>
          <a:bodyPr>
            <a:normAutofit/>
          </a:bodyPr>
          <a:lstStyle/>
          <a:p>
            <a:r>
              <a:rPr lang="en-US" dirty="0">
                <a:latin typeface="Roboto"/>
                <a:ea typeface="Roboto"/>
                <a:cs typeface="Roboto"/>
              </a:rPr>
              <a:t>The contract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4779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7A97B-5A97-5435-83A2-4A4E6A8C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60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Community Pharmacy Contractual Framework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CB20BF-BB4E-06B1-6645-EB6F66106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497" y="1316233"/>
            <a:ext cx="8460821" cy="4816712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Terms of Service</a:t>
            </a:r>
          </a:p>
          <a:p>
            <a:pPr lvl="1">
              <a:lnSpc>
                <a:spcPct val="120000"/>
              </a:lnSpc>
            </a:pPr>
            <a:r>
              <a:rPr lang="en-GB" sz="1900" b="1" dirty="0">
                <a:latin typeface="Arial" panose="020B0604020202020204" pitchFamily="34" charset="0"/>
                <a:cs typeface="Arial" panose="020B0604020202020204" pitchFamily="34" charset="0"/>
              </a:rPr>
              <a:t>Essential Services 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e.g. dispensing with advice,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eRD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records, support for self care, prescription-linked interventions, disposal, SSP, safeguarding, Discharge Medicines Service</a:t>
            </a:r>
          </a:p>
          <a:p>
            <a:pPr lvl="1">
              <a:lnSpc>
                <a:spcPct val="120000"/>
              </a:lnSpc>
            </a:pPr>
            <a:r>
              <a:rPr lang="en-GB" sz="1900" b="1" dirty="0">
                <a:latin typeface="Arial" panose="020B0604020202020204" pitchFamily="34" charset="0"/>
                <a:cs typeface="Arial" panose="020B0604020202020204" pitchFamily="34" charset="0"/>
              </a:rPr>
              <a:t>Clinical Governance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e.g. lead, audits, patient safety &amp; incidents, business continuity, NHS Mail, DSP Toolkit, safeguarding</a:t>
            </a:r>
          </a:p>
          <a:p>
            <a:pPr lvl="1">
              <a:lnSpc>
                <a:spcPct val="120000"/>
              </a:lnSpc>
            </a:pPr>
            <a:r>
              <a:rPr lang="en-GB" sz="1900" b="1" dirty="0">
                <a:latin typeface="Arial" panose="020B0604020202020204" pitchFamily="34" charset="0"/>
                <a:cs typeface="Arial" panose="020B0604020202020204" pitchFamily="34" charset="0"/>
              </a:rPr>
              <a:t>Healthy Living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e.g. health champions, outreach health promotion, campaigns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Services (national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opt in)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New Medicines Service, Vaccinations (flu), Contraception, Hypertension case finding, </a:t>
            </a:r>
            <a:r>
              <a:rPr lang="en-GB" sz="18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Pharmacy First*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(urgent medicines, minor illness +7 clinical pathways), Smoking Cessation on Discharge, LFT, Appliance Use Review, Stoma Customisation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Services (local)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e.g. COVID vaccine, health checks, prescribing (also Local Authority commissioning of supervised consumption, needle exchange, chlamydia testing etc)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Pharmacy Quality Scheme (opt in)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e.g. inhaler technique, overuse of β- agonists, antimicrobial stewardship, palliative care medicines access, clinical audit of Pharmacy First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Pharmacy Access Scheme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small payment for being only pharmacy in a geography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4386EF-B0AC-660E-A2DF-E8A807E85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389" y="1748793"/>
            <a:ext cx="2372765" cy="3360414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DDBFF3-5670-F56D-E8E0-F06A746C0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7959" y="4511690"/>
            <a:ext cx="1724266" cy="17623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0EF255-09E2-8BD5-90B4-8AE721EA4EB1}"/>
              </a:ext>
            </a:extLst>
          </p:cNvPr>
          <p:cNvSpPr txBox="1"/>
          <p:nvPr/>
        </p:nvSpPr>
        <p:spPr>
          <a:xfrm>
            <a:off x="1244748" y="6274061"/>
            <a:ext cx="808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*Pharmacist prescribing to be added to Pharmacy First in Autumn 2026</a:t>
            </a:r>
          </a:p>
        </p:txBody>
      </p:sp>
    </p:spTree>
    <p:extLst>
      <p:ext uri="{BB962C8B-B14F-4D97-AF65-F5344CB8AC3E}">
        <p14:creationId xmlns:p14="http://schemas.microsoft.com/office/powerpoint/2010/main" val="1537015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52DF6-F1E7-3F1E-5692-BABF1E841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5096"/>
            <a:ext cx="10515600" cy="1325563"/>
          </a:xfrm>
        </p:spPr>
        <p:txBody>
          <a:bodyPr/>
          <a:lstStyle/>
          <a:p>
            <a:r>
              <a:rPr lang="en-GB" dirty="0"/>
              <a:t>Pharmacy Contract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71593-5FEA-4BB5-C861-4109F761A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525818"/>
            <a:ext cx="5181600" cy="3416639"/>
          </a:xfr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/>
          <a:p>
            <a:endParaRPr lang="en-GB" sz="1800" dirty="0">
              <a:solidFill>
                <a:schemeClr val="bg1"/>
              </a:solidFill>
            </a:endParaRPr>
          </a:p>
          <a:p>
            <a:r>
              <a:rPr lang="en-GB" sz="1800" dirty="0">
                <a:solidFill>
                  <a:schemeClr val="bg1"/>
                </a:solidFill>
              </a:rPr>
              <a:t>Items dispensed per pharmacy up 37% in 10 years.</a:t>
            </a:r>
          </a:p>
          <a:p>
            <a:r>
              <a:rPr lang="en-GB" sz="1800" dirty="0">
                <a:solidFill>
                  <a:schemeClr val="bg1"/>
                </a:solidFill>
              </a:rPr>
              <a:t>~1100 pharmacy closures in past 10 years.</a:t>
            </a:r>
          </a:p>
          <a:p>
            <a:r>
              <a:rPr lang="en-GB" sz="1800" dirty="0">
                <a:solidFill>
                  <a:schemeClr val="bg1"/>
                </a:solidFill>
              </a:rPr>
              <a:t>Clinical services absorbed within negative real terms funding growth*.</a:t>
            </a:r>
          </a:p>
          <a:p>
            <a:r>
              <a:rPr lang="en-GB" sz="1800" dirty="0">
                <a:solidFill>
                  <a:schemeClr val="bg1"/>
                </a:solidFill>
              </a:rPr>
              <a:t>May not substitute suitable alternative e.g. caps for tabs without reissued prescription.</a:t>
            </a:r>
          </a:p>
          <a:p>
            <a:r>
              <a:rPr lang="en-GB" sz="1800" dirty="0">
                <a:solidFill>
                  <a:schemeClr val="bg1"/>
                </a:solidFill>
              </a:rPr>
              <a:t>Pharmacies must purchase all medicines and are retrospectively reimbursed. 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F501E-8531-6A54-1B2A-3578D032B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2788" y="1525818"/>
            <a:ext cx="5181600" cy="3416639"/>
          </a:xfr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/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No NHS pension</a:t>
            </a:r>
          </a:p>
          <a:p>
            <a:r>
              <a:rPr lang="en-GB" sz="2400" dirty="0">
                <a:solidFill>
                  <a:schemeClr val="bg1"/>
                </a:solidFill>
              </a:rPr>
              <a:t>No government indemnity</a:t>
            </a:r>
          </a:p>
          <a:p>
            <a:r>
              <a:rPr lang="en-GB" sz="2400" dirty="0">
                <a:solidFill>
                  <a:schemeClr val="bg1"/>
                </a:solidFill>
              </a:rPr>
              <a:t>No core IT (provider pays)</a:t>
            </a:r>
          </a:p>
          <a:p>
            <a:r>
              <a:rPr lang="en-GB" sz="2400" dirty="0">
                <a:solidFill>
                  <a:schemeClr val="bg1"/>
                </a:solidFill>
              </a:rPr>
              <a:t>No premises costs or rates relief</a:t>
            </a:r>
          </a:p>
          <a:p>
            <a:r>
              <a:rPr lang="en-GB" sz="2400" dirty="0">
                <a:solidFill>
                  <a:schemeClr val="bg1"/>
                </a:solidFill>
              </a:rPr>
              <a:t>No ARRS staff funding</a:t>
            </a:r>
          </a:p>
          <a:p>
            <a:r>
              <a:rPr lang="en-GB" sz="2400" dirty="0">
                <a:solidFill>
                  <a:schemeClr val="bg1"/>
                </a:solidFill>
              </a:rPr>
              <a:t>Can provide private services.</a:t>
            </a:r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F1D7C4-E9D2-2E24-3F51-96E213F6B03A}"/>
              </a:ext>
            </a:extLst>
          </p:cNvPr>
          <p:cNvSpPr txBox="1"/>
          <p:nvPr/>
        </p:nvSpPr>
        <p:spPr>
          <a:xfrm>
            <a:off x="914400" y="5123068"/>
            <a:ext cx="4273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 10 years CPCF fixed sum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4013497-CC01-F9CB-B554-60BE4F38DC3A}"/>
              </a:ext>
            </a:extLst>
          </p:cNvPr>
          <p:cNvGraphicFramePr>
            <a:graphicFrameLocks noGrp="1"/>
          </p:cNvGraphicFramePr>
          <p:nvPr/>
        </p:nvGraphicFramePr>
        <p:xfrm>
          <a:off x="914400" y="5673010"/>
          <a:ext cx="10709990" cy="9198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90629">
                  <a:extLst>
                    <a:ext uri="{9D8B030D-6E8A-4147-A177-3AD203B41FA5}">
                      <a16:colId xmlns:a16="http://schemas.microsoft.com/office/drawing/2014/main" val="3890281725"/>
                    </a:ext>
                  </a:extLst>
                </a:gridCol>
                <a:gridCol w="810851">
                  <a:extLst>
                    <a:ext uri="{9D8B030D-6E8A-4147-A177-3AD203B41FA5}">
                      <a16:colId xmlns:a16="http://schemas.microsoft.com/office/drawing/2014/main" val="602018108"/>
                    </a:ext>
                  </a:extLst>
                </a:gridCol>
                <a:gridCol w="810851">
                  <a:extLst>
                    <a:ext uri="{9D8B030D-6E8A-4147-A177-3AD203B41FA5}">
                      <a16:colId xmlns:a16="http://schemas.microsoft.com/office/drawing/2014/main" val="2103865200"/>
                    </a:ext>
                  </a:extLst>
                </a:gridCol>
                <a:gridCol w="810851">
                  <a:extLst>
                    <a:ext uri="{9D8B030D-6E8A-4147-A177-3AD203B41FA5}">
                      <a16:colId xmlns:a16="http://schemas.microsoft.com/office/drawing/2014/main" val="3100564764"/>
                    </a:ext>
                  </a:extLst>
                </a:gridCol>
                <a:gridCol w="810851">
                  <a:extLst>
                    <a:ext uri="{9D8B030D-6E8A-4147-A177-3AD203B41FA5}">
                      <a16:colId xmlns:a16="http://schemas.microsoft.com/office/drawing/2014/main" val="3074014076"/>
                    </a:ext>
                  </a:extLst>
                </a:gridCol>
                <a:gridCol w="810851">
                  <a:extLst>
                    <a:ext uri="{9D8B030D-6E8A-4147-A177-3AD203B41FA5}">
                      <a16:colId xmlns:a16="http://schemas.microsoft.com/office/drawing/2014/main" val="4013581055"/>
                    </a:ext>
                  </a:extLst>
                </a:gridCol>
                <a:gridCol w="810851">
                  <a:extLst>
                    <a:ext uri="{9D8B030D-6E8A-4147-A177-3AD203B41FA5}">
                      <a16:colId xmlns:a16="http://schemas.microsoft.com/office/drawing/2014/main" val="3961512739"/>
                    </a:ext>
                  </a:extLst>
                </a:gridCol>
                <a:gridCol w="810851">
                  <a:extLst>
                    <a:ext uri="{9D8B030D-6E8A-4147-A177-3AD203B41FA5}">
                      <a16:colId xmlns:a16="http://schemas.microsoft.com/office/drawing/2014/main" val="3629980803"/>
                    </a:ext>
                  </a:extLst>
                </a:gridCol>
                <a:gridCol w="810851">
                  <a:extLst>
                    <a:ext uri="{9D8B030D-6E8A-4147-A177-3AD203B41FA5}">
                      <a16:colId xmlns:a16="http://schemas.microsoft.com/office/drawing/2014/main" val="2061286526"/>
                    </a:ext>
                  </a:extLst>
                </a:gridCol>
                <a:gridCol w="810851">
                  <a:extLst>
                    <a:ext uri="{9D8B030D-6E8A-4147-A177-3AD203B41FA5}">
                      <a16:colId xmlns:a16="http://schemas.microsoft.com/office/drawing/2014/main" val="3619411713"/>
                    </a:ext>
                  </a:extLst>
                </a:gridCol>
                <a:gridCol w="810851">
                  <a:extLst>
                    <a:ext uri="{9D8B030D-6E8A-4147-A177-3AD203B41FA5}">
                      <a16:colId xmlns:a16="http://schemas.microsoft.com/office/drawing/2014/main" val="3633042382"/>
                    </a:ext>
                  </a:extLst>
                </a:gridCol>
                <a:gridCol w="810851">
                  <a:extLst>
                    <a:ext uri="{9D8B030D-6E8A-4147-A177-3AD203B41FA5}">
                      <a16:colId xmlns:a16="http://schemas.microsoft.com/office/drawing/2014/main" val="1365290859"/>
                    </a:ext>
                  </a:extLst>
                </a:gridCol>
              </a:tblGrid>
              <a:tr h="19570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100" u="none" strike="noStrike">
                          <a:effectLst/>
                        </a:rPr>
                        <a:t>16/17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100" u="none" strike="noStrike">
                          <a:effectLst/>
                        </a:rPr>
                        <a:t>17/18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100" u="none" strike="noStrike">
                          <a:effectLst/>
                        </a:rPr>
                        <a:t>18/19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100" u="none" strike="noStrike">
                          <a:effectLst/>
                        </a:rPr>
                        <a:t>19/20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100" u="none" strike="noStrike">
                          <a:effectLst/>
                        </a:rPr>
                        <a:t>20/21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100" u="none" strike="noStrike">
                          <a:effectLst/>
                        </a:rPr>
                        <a:t>21/22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100" u="none" strike="noStrike">
                          <a:effectLst/>
                        </a:rPr>
                        <a:t>22/23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100" u="none" strike="noStrike">
                          <a:effectLst/>
                        </a:rPr>
                        <a:t>23/24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100" u="none" strike="noStrike">
                          <a:effectLst/>
                        </a:rPr>
                        <a:t>24/25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100" u="none" strike="noStrike">
                          <a:effectLst/>
                        </a:rPr>
                        <a:t>25/26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100" u="none" strike="noStrike">
                          <a:effectLst/>
                        </a:rPr>
                        <a:t>26/27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05892874"/>
                  </a:ext>
                </a:extLst>
              </a:tr>
              <a:tr h="33269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100" u="none" strike="noStrike">
                          <a:effectLst/>
                        </a:rPr>
                        <a:t>Year-on-year uplift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-4.0%</a:t>
                      </a:r>
                      <a:endParaRPr lang="en-GB" sz="1100" b="0" i="0" u="none" strike="noStrike" dirty="0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-3.5%</a:t>
                      </a:r>
                      <a:endParaRPr lang="en-GB" sz="1100" b="0" i="0" u="none" strike="noStrike" dirty="0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100" u="none" strike="noStrike" dirty="0">
                          <a:effectLst/>
                        </a:rPr>
                        <a:t>0.0%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100" u="none" strike="noStrike" dirty="0">
                          <a:effectLst/>
                        </a:rPr>
                        <a:t>0.0%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100" u="none" strike="noStrike" dirty="0">
                          <a:effectLst/>
                        </a:rPr>
                        <a:t>0.0%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100" u="none" strike="noStrike" dirty="0">
                          <a:effectLst/>
                        </a:rPr>
                        <a:t>0.0%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100" u="none" strike="noStrike" dirty="0">
                          <a:effectLst/>
                        </a:rPr>
                        <a:t>0.0%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100" u="none" strike="noStrike" dirty="0">
                          <a:effectLst/>
                        </a:rPr>
                        <a:t>0.0%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10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4.1%</a:t>
                      </a:r>
                      <a:endParaRPr lang="en-GB" sz="1100" b="0" i="0" u="none" strike="noStrike" dirty="0">
                        <a:solidFill>
                          <a:schemeClr val="accent3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10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15.0%</a:t>
                      </a:r>
                      <a:endParaRPr lang="en-GB" sz="1100" b="0" i="0" u="none" strike="noStrike" dirty="0">
                        <a:solidFill>
                          <a:schemeClr val="accent3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10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10.3%</a:t>
                      </a:r>
                      <a:endParaRPr lang="en-GB" sz="1100" b="0" i="0" u="none" strike="noStrike" dirty="0">
                        <a:solidFill>
                          <a:schemeClr val="accent3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9983913"/>
                  </a:ext>
                </a:extLst>
              </a:tr>
              <a:tr h="39141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100" u="none" strike="noStrike" dirty="0">
                          <a:effectLst/>
                        </a:rPr>
                        <a:t>Real terms uplift year on year*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-5.9%</a:t>
                      </a:r>
                      <a:endParaRPr lang="en-GB" sz="1100" b="0" i="0" u="none" strike="noStrike" dirty="0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-4.7%</a:t>
                      </a:r>
                      <a:endParaRPr lang="en-GB" sz="1100" b="0" i="0" u="none" strike="noStrike" dirty="0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-2.2%</a:t>
                      </a:r>
                      <a:endParaRPr lang="en-GB" sz="1100" b="0" i="0" u="none" strike="noStrike" dirty="0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-2.6%</a:t>
                      </a:r>
                      <a:endParaRPr lang="en-GB" sz="1100" b="0" i="0" u="none" strike="noStrike" dirty="0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-5.0%</a:t>
                      </a:r>
                      <a:endParaRPr lang="en-GB" sz="1100" b="0" i="0" u="none" strike="noStrike" dirty="0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-0.2%</a:t>
                      </a:r>
                      <a:endParaRPr lang="en-GB" sz="1100" b="0" i="0" u="none" strike="noStrike" dirty="0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-6.6%</a:t>
                      </a:r>
                      <a:endParaRPr lang="en-GB" sz="1100" b="0" i="0" u="none" strike="noStrike" dirty="0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-5.0%</a:t>
                      </a:r>
                      <a:endParaRPr lang="en-GB" sz="1100" b="0" i="0" u="none" strike="noStrike" dirty="0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100" u="none" strike="noStrike" dirty="0">
                          <a:effectLst/>
                        </a:rPr>
                        <a:t>0.0%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10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11.4%</a:t>
                      </a:r>
                      <a:endParaRPr lang="en-GB" sz="1100" b="0" i="0" u="none" strike="noStrike" dirty="0">
                        <a:solidFill>
                          <a:schemeClr val="accent3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10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8.1%</a:t>
                      </a:r>
                      <a:endParaRPr lang="en-GB" sz="1100" b="0" i="0" u="none" strike="noStrike" dirty="0">
                        <a:solidFill>
                          <a:schemeClr val="accent3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4418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5836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EEC76-25FB-852C-BF7F-B876DC0A2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66E9-F35E-A79E-CDE6-A4D753DD49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022" y="1593867"/>
            <a:ext cx="9293772" cy="2387600"/>
          </a:xfrm>
        </p:spPr>
        <p:txBody>
          <a:bodyPr>
            <a:normAutofit/>
          </a:bodyPr>
          <a:lstStyle/>
          <a:p>
            <a:r>
              <a:rPr lang="en-US" dirty="0">
                <a:latin typeface="Roboto"/>
                <a:ea typeface="Roboto"/>
                <a:cs typeface="Roboto"/>
              </a:rPr>
              <a:t>Thank you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CAE977-D903-A1A2-928A-B815BB4CD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022" y="4073542"/>
            <a:ext cx="9293772" cy="512762"/>
          </a:xfrm>
        </p:spPr>
        <p:txBody>
          <a:bodyPr/>
          <a:lstStyle/>
          <a:p>
            <a:r>
              <a:rPr lang="en-GB" dirty="0"/>
              <a:t>Sunday 28 June</a:t>
            </a:r>
          </a:p>
        </p:txBody>
      </p:sp>
    </p:spTree>
    <p:extLst>
      <p:ext uri="{BB962C8B-B14F-4D97-AF65-F5344CB8AC3E}">
        <p14:creationId xmlns:p14="http://schemas.microsoft.com/office/powerpoint/2010/main" val="2599453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E975F-9133-812B-802A-E0D771D7B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7931C78E-454D-B3A9-DAA1-86545119E46E}"/>
              </a:ext>
            </a:extLst>
          </p:cNvPr>
          <p:cNvSpPr txBox="1">
            <a:spLocks/>
          </p:cNvSpPr>
          <p:nvPr/>
        </p:nvSpPr>
        <p:spPr>
          <a:xfrm>
            <a:off x="890815" y="1167080"/>
            <a:ext cx="11146287" cy="286232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442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Talk</a:t>
            </a: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Bal – 07539012299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243487E-712B-EE3F-D73B-6825C3451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27" y="392034"/>
            <a:ext cx="7201700" cy="646331"/>
          </a:xfrm>
        </p:spPr>
        <p:txBody>
          <a:bodyPr/>
          <a:lstStyle/>
          <a:p>
            <a:r>
              <a:rPr lang="en-US" sz="4000" dirty="0"/>
              <a:t>What Next…</a:t>
            </a:r>
          </a:p>
        </p:txBody>
      </p:sp>
    </p:spTree>
    <p:extLst>
      <p:ext uri="{BB962C8B-B14F-4D97-AF65-F5344CB8AC3E}">
        <p14:creationId xmlns:p14="http://schemas.microsoft.com/office/powerpoint/2010/main" val="542591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7880EE-86DD-DF4F-9E44-17B6766F72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79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0BB9F-81D3-1604-DC4E-AB8F90DB4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a sign on a building&#10;&#10;AI-generated content may be incorrect.">
            <a:extLst>
              <a:ext uri="{FF2B5EF4-FFF2-40B4-BE49-F238E27FC236}">
                <a16:creationId xmlns:a16="http://schemas.microsoft.com/office/drawing/2014/main" id="{296CB26A-11CE-AA14-85C0-675296E7C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30" y="1137269"/>
            <a:ext cx="3066627" cy="2044418"/>
          </a:xfrm>
          <a:prstGeom prst="rect">
            <a:avLst/>
          </a:prstGeom>
        </p:spPr>
      </p:pic>
      <p:pic>
        <p:nvPicPr>
          <p:cNvPr id="5" name="Picture 4" descr="A hospital sign and a building&#10;&#10;AI-generated content may be incorrect.">
            <a:extLst>
              <a:ext uri="{FF2B5EF4-FFF2-40B4-BE49-F238E27FC236}">
                <a16:creationId xmlns:a16="http://schemas.microsoft.com/office/drawing/2014/main" id="{04A36DB5-B30F-9149-2082-66212E837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308" y="4346479"/>
            <a:ext cx="2251803" cy="1692378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737233DC-08CD-0E4B-1F5F-46794952EAB7}"/>
              </a:ext>
            </a:extLst>
          </p:cNvPr>
          <p:cNvSpPr/>
          <p:nvPr/>
        </p:nvSpPr>
        <p:spPr>
          <a:xfrm rot="10800000">
            <a:off x="2492178" y="4698522"/>
            <a:ext cx="1006764" cy="9882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group of people walking on a street&#10;&#10;AI-generated content may be incorrect.">
            <a:extLst>
              <a:ext uri="{FF2B5EF4-FFF2-40B4-BE49-F238E27FC236}">
                <a16:creationId xmlns:a16="http://schemas.microsoft.com/office/drawing/2014/main" id="{B7295316-4054-4CC6-5FDC-61A52551D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65" y="4346479"/>
            <a:ext cx="2370102" cy="1692377"/>
          </a:xfrm>
          <a:prstGeom prst="rect">
            <a:avLst/>
          </a:prstGeom>
        </p:spPr>
      </p:pic>
      <p:pic>
        <p:nvPicPr>
          <p:cNvPr id="4" name="Picture 3" descr="A pile of pills and tablets&#10;&#10;AI-generated content may be incorrect.">
            <a:extLst>
              <a:ext uri="{FF2B5EF4-FFF2-40B4-BE49-F238E27FC236}">
                <a16:creationId xmlns:a16="http://schemas.microsoft.com/office/drawing/2014/main" id="{94D9AC0A-3200-68D6-4719-7AABB3DFFB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2455" y="1299595"/>
            <a:ext cx="2114742" cy="185182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E072718-B6B7-CA52-4B42-E86E463E3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5559" y="3236842"/>
            <a:ext cx="7431638" cy="923330"/>
          </a:xfrm>
        </p:spPr>
        <p:txBody>
          <a:bodyPr wrap="square">
            <a:spAutoFit/>
          </a:bodyPr>
          <a:lstStyle/>
          <a:p>
            <a:r>
              <a:rPr lang="en-US" dirty="0">
                <a:latin typeface="Roboto"/>
                <a:ea typeface="Roboto"/>
                <a:cs typeface="Roboto"/>
              </a:rPr>
              <a:t>Our landscape</a:t>
            </a:r>
          </a:p>
        </p:txBody>
      </p:sp>
      <p:pic>
        <p:nvPicPr>
          <p:cNvPr id="10" name="Picture 9" descr="A hand holding a digital screen&#10;&#10;AI-generated content may be incorrect.">
            <a:extLst>
              <a:ext uri="{FF2B5EF4-FFF2-40B4-BE49-F238E27FC236}">
                <a16:creationId xmlns:a16="http://schemas.microsoft.com/office/drawing/2014/main" id="{EF2A24E9-5F47-1200-8738-3F71C48AAA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9936" y="665338"/>
            <a:ext cx="2724918" cy="20444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C10716-9DDD-E8B6-D4FA-5508A205DA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9678" y="4698522"/>
            <a:ext cx="2370103" cy="1562114"/>
          </a:xfrm>
          <a:prstGeom prst="rect">
            <a:avLst/>
          </a:prstGeom>
        </p:spPr>
      </p:pic>
      <p:pic>
        <p:nvPicPr>
          <p:cNvPr id="14" name="Picture 13" descr="A drone flying in the sky&#10;&#10;AI-generated content may be incorrect.">
            <a:extLst>
              <a:ext uri="{FF2B5EF4-FFF2-40B4-BE49-F238E27FC236}">
                <a16:creationId xmlns:a16="http://schemas.microsoft.com/office/drawing/2014/main" id="{AB4B6103-028D-23D1-B47A-18196E8D937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6298" t="12282" r="18803" b="11892"/>
          <a:stretch>
            <a:fillRect/>
          </a:stretch>
        </p:blipFill>
        <p:spPr>
          <a:xfrm>
            <a:off x="9266118" y="3463776"/>
            <a:ext cx="2694890" cy="139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05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96884-BF7C-FF46-7FC8-50F7D9223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A68C3AD-9448-F26D-1720-494E6AA6AC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85279" y="5486868"/>
            <a:ext cx="745764" cy="2724322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E8C52CEF-2525-E086-E7E5-3181ECABF8FE}"/>
              </a:ext>
            </a:extLst>
          </p:cNvPr>
          <p:cNvSpPr txBox="1">
            <a:spLocks/>
          </p:cNvSpPr>
          <p:nvPr/>
        </p:nvSpPr>
        <p:spPr>
          <a:xfrm>
            <a:off x="1642413" y="408514"/>
            <a:ext cx="9838373" cy="6463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424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Recent uplifts in England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44424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A2F8BAC-A7CC-CDDC-4163-374F49EDB912}"/>
              </a:ext>
            </a:extLst>
          </p:cNvPr>
          <p:cNvSpPr/>
          <p:nvPr/>
        </p:nvSpPr>
        <p:spPr>
          <a:xfrm>
            <a:off x="7856489" y="5341620"/>
            <a:ext cx="1843771" cy="613519"/>
          </a:xfrm>
          <a:prstGeom prst="ellipse">
            <a:avLst/>
          </a:prstGeom>
          <a:noFill/>
          <a:ln w="31750">
            <a:solidFill>
              <a:schemeClr val="accent2">
                <a:alpha val="97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D1AFDE-1455-D934-81C7-234C9867C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396" y="1347261"/>
            <a:ext cx="7471207" cy="486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64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C678C-0F6E-F894-7AB4-DCA2DC718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389505F-05DD-2A18-235F-14FF16C781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85279" y="5486868"/>
            <a:ext cx="745764" cy="2724322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D70EDB33-9076-F916-BD22-83CBCD95242C}"/>
              </a:ext>
            </a:extLst>
          </p:cNvPr>
          <p:cNvSpPr txBox="1">
            <a:spLocks/>
          </p:cNvSpPr>
          <p:nvPr/>
        </p:nvSpPr>
        <p:spPr>
          <a:xfrm>
            <a:off x="1176813" y="338238"/>
            <a:ext cx="9838373" cy="6463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424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But still short of what is required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44424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02263BB-BAD8-55C0-5516-20CCAEA2A47D}"/>
              </a:ext>
            </a:extLst>
          </p:cNvPr>
          <p:cNvSpPr/>
          <p:nvPr/>
        </p:nvSpPr>
        <p:spPr>
          <a:xfrm>
            <a:off x="7856489" y="5341620"/>
            <a:ext cx="1843771" cy="613519"/>
          </a:xfrm>
          <a:prstGeom prst="ellipse">
            <a:avLst/>
          </a:prstGeom>
          <a:noFill/>
          <a:ln w="31750">
            <a:solidFill>
              <a:schemeClr val="accent2">
                <a:alpha val="97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594AC5-6911-0E1F-9BEC-9359DA1A8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926" y="1176894"/>
            <a:ext cx="8084146" cy="529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03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185E54-3B46-B6BC-EF29-6EC60F92D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956" y="1896247"/>
            <a:ext cx="10955462" cy="37859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1CD83F-ABAA-6181-C9F5-62B8EE93B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831" y="116061"/>
            <a:ext cx="9242337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89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0FD5F-2C25-1AB8-5070-FCFAFEB2E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E4F9471-13CD-982F-836E-AC63D2D9D1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85279" y="5486868"/>
            <a:ext cx="745764" cy="2724322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4DE452D4-FF2A-CCE1-0180-27D7EBFABF2B}"/>
              </a:ext>
            </a:extLst>
          </p:cNvPr>
          <p:cNvSpPr txBox="1">
            <a:spLocks/>
          </p:cNvSpPr>
          <p:nvPr/>
        </p:nvSpPr>
        <p:spPr>
          <a:xfrm>
            <a:off x="1088231" y="715540"/>
            <a:ext cx="9838373" cy="6463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424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Profit Generated in NHS Dispensing &amp; Services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44424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011E42D-56F2-1ECF-3C3B-2252C641A0A8}"/>
              </a:ext>
            </a:extLst>
          </p:cNvPr>
          <p:cNvGraphicFramePr>
            <a:graphicFrameLocks noGrp="1"/>
          </p:cNvGraphicFramePr>
          <p:nvPr/>
        </p:nvGraphicFramePr>
        <p:xfrm>
          <a:off x="1246028" y="1387956"/>
          <a:ext cx="9451976" cy="4421078"/>
        </p:xfrm>
        <a:graphic>
          <a:graphicData uri="http://schemas.openxmlformats.org/drawingml/2006/table">
            <a:tbl>
              <a:tblPr>
                <a:tableStyleId>{68D230F3-CF80-4859-8CE7-A43EE81993B5}</a:tableStyleId>
              </a:tblPr>
              <a:tblGrid>
                <a:gridCol w="5656755">
                  <a:extLst>
                    <a:ext uri="{9D8B030D-6E8A-4147-A177-3AD203B41FA5}">
                      <a16:colId xmlns:a16="http://schemas.microsoft.com/office/drawing/2014/main" val="1435039762"/>
                    </a:ext>
                  </a:extLst>
                </a:gridCol>
                <a:gridCol w="3795221">
                  <a:extLst>
                    <a:ext uri="{9D8B030D-6E8A-4147-A177-3AD203B41FA5}">
                      <a16:colId xmlns:a16="http://schemas.microsoft.com/office/drawing/2014/main" val="643382963"/>
                    </a:ext>
                  </a:extLst>
                </a:gridCol>
              </a:tblGrid>
              <a:tr h="323303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2000" u="none" strike="noStrike" dirty="0">
                          <a:effectLst/>
                        </a:rPr>
                        <a:t>Profit &amp; Loss Report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841539"/>
                  </a:ext>
                </a:extLst>
              </a:tr>
              <a:tr h="3233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2000" u="none" strike="noStrike" dirty="0">
                          <a:effectLst/>
                        </a:rPr>
                        <a:t>Purchase Profit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2000" u="none" strike="noStrike" dirty="0">
                          <a:effectLst/>
                        </a:rPr>
                        <a:t>£69,760.44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3286984"/>
                  </a:ext>
                </a:extLst>
              </a:tr>
              <a:tr h="3233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Fees and NHS Services Income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2000" u="none" strike="noStrike" dirty="0">
                          <a:effectLst/>
                        </a:rPr>
                        <a:t>£154,744.05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02345878"/>
                  </a:ext>
                </a:extLst>
              </a:tr>
              <a:tr h="32330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u="none" strike="noStrike" dirty="0">
                          <a:effectLst/>
                        </a:rPr>
                        <a:t>Total NHS Income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u="none" strike="noStrike" dirty="0">
                          <a:effectLst/>
                        </a:rPr>
                        <a:t>£224,504.49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42238807"/>
                  </a:ext>
                </a:extLst>
              </a:tr>
              <a:tr h="3233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95122457"/>
                  </a:ext>
                </a:extLst>
              </a:tr>
              <a:tr h="3233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2000" u="none" strike="noStrike" dirty="0">
                          <a:effectLst/>
                        </a:rPr>
                        <a:t> </a:t>
                      </a:r>
                      <a:r>
                        <a:rPr lang="en-US" sz="2000" u="none" strike="noStrike" dirty="0">
                          <a:effectLst/>
                        </a:rPr>
                        <a:t>Staff Costs Associated with NHS Dispensing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2000" u="none" strike="noStrike">
                          <a:effectLst/>
                        </a:rPr>
                        <a:t>£222,935.90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21965596"/>
                  </a:ext>
                </a:extLst>
              </a:tr>
              <a:tr h="54144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Profit (excluding Flu and Covid)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20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£1,568.59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5287657"/>
                  </a:ext>
                </a:extLst>
              </a:tr>
              <a:tr h="3233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Costs (90%)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2000" u="none" strike="noStrike" dirty="0">
                          <a:effectLst/>
                        </a:rPr>
                        <a:t>£53,555.70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198332"/>
                  </a:ext>
                </a:extLst>
              </a:tr>
              <a:tr h="3233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Loss (excluding Flu and Covid)</a:t>
                      </a:r>
                      <a:endParaRPr lang="en-US" sz="20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2000" b="1" u="none" strike="noStrike">
                          <a:solidFill>
                            <a:srgbClr val="C00000"/>
                          </a:solidFill>
                          <a:effectLst/>
                        </a:rPr>
                        <a:t>-£51,987.10</a:t>
                      </a:r>
                      <a:endParaRPr lang="en-GB" sz="20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35365064"/>
                  </a:ext>
                </a:extLst>
              </a:tr>
              <a:tr h="3233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2000" u="none" strike="noStrike" dirty="0">
                          <a:effectLst/>
                        </a:rPr>
                        <a:t> 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6252430"/>
                  </a:ext>
                </a:extLst>
              </a:tr>
              <a:tr h="3233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Flu and Covid Vaccination Income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2000" u="none" strike="noStrike" dirty="0">
                          <a:effectLst/>
                        </a:rPr>
                        <a:t>£32,739.58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2128291"/>
                  </a:ext>
                </a:extLst>
              </a:tr>
              <a:tr h="3233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2000" u="none" strike="noStrike" dirty="0">
                          <a:effectLst/>
                        </a:rPr>
                        <a:t> 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11928769"/>
                  </a:ext>
                </a:extLst>
              </a:tr>
              <a:tr h="3233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Loss (Including Flu and Covid)</a:t>
                      </a:r>
                      <a:endParaRPr lang="en-US" sz="20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20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-£19,247.53</a:t>
                      </a:r>
                      <a:endParaRPr lang="en-GB" sz="20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68323207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22947D4E-BB90-63D8-EDEF-D8F826DBDDF6}"/>
              </a:ext>
            </a:extLst>
          </p:cNvPr>
          <p:cNvSpPr/>
          <p:nvPr/>
        </p:nvSpPr>
        <p:spPr>
          <a:xfrm>
            <a:off x="7856489" y="5341620"/>
            <a:ext cx="1843771" cy="613519"/>
          </a:xfrm>
          <a:prstGeom prst="ellipse">
            <a:avLst/>
          </a:prstGeom>
          <a:noFill/>
          <a:ln w="31750">
            <a:solidFill>
              <a:schemeClr val="accent2">
                <a:alpha val="97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462576A-F3DE-323C-4FFF-60E26150BD4E}"/>
              </a:ext>
            </a:extLst>
          </p:cNvPr>
          <p:cNvSpPr/>
          <p:nvPr/>
        </p:nvSpPr>
        <p:spPr>
          <a:xfrm>
            <a:off x="383381" y="3561080"/>
            <a:ext cx="768350" cy="3111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EDE692C-5B6B-E1ED-8AF6-F0F9AA1C4C73}"/>
              </a:ext>
            </a:extLst>
          </p:cNvPr>
          <p:cNvSpPr/>
          <p:nvPr/>
        </p:nvSpPr>
        <p:spPr>
          <a:xfrm>
            <a:off x="383381" y="4221480"/>
            <a:ext cx="768350" cy="3111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F64F5A5-ACD2-70A0-BED2-6BDCA99815C6}"/>
              </a:ext>
            </a:extLst>
          </p:cNvPr>
          <p:cNvSpPr/>
          <p:nvPr/>
        </p:nvSpPr>
        <p:spPr>
          <a:xfrm>
            <a:off x="319881" y="5497884"/>
            <a:ext cx="768350" cy="3111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6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275691E-BF29-1C1B-F5C4-D33E862A7B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763" y="6215827"/>
            <a:ext cx="2336972" cy="490961"/>
          </a:xfrm>
          <a:prstGeom prst="rect">
            <a:avLst/>
          </a:prstGeom>
        </p:spPr>
      </p:pic>
      <p:pic>
        <p:nvPicPr>
          <p:cNvPr id="3" name="Picture 2" descr="A screenshot of a website&#10;&#10;AI-generated content may be incorrect.">
            <a:extLst>
              <a:ext uri="{FF2B5EF4-FFF2-40B4-BE49-F238E27FC236}">
                <a16:creationId xmlns:a16="http://schemas.microsoft.com/office/drawing/2014/main" id="{03CD5074-151F-7AFC-25E2-8117426E3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6481" y="293078"/>
            <a:ext cx="4561732" cy="6174153"/>
          </a:xfrm>
          <a:prstGeom prst="rect">
            <a:avLst/>
          </a:prstGeom>
        </p:spPr>
      </p:pic>
      <p:pic>
        <p:nvPicPr>
          <p:cNvPr id="4" name="Picture 3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D7F51104-53BD-973D-C1F6-EA2E51A8E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200000">
            <a:off x="321042" y="1236052"/>
            <a:ext cx="4848225" cy="1162050"/>
          </a:xfrm>
          <a:prstGeom prst="rect">
            <a:avLst/>
          </a:prstGeom>
        </p:spPr>
      </p:pic>
      <p:pic>
        <p:nvPicPr>
          <p:cNvPr id="6" name="Picture 5" descr="A person and person looking at a computer screen&#10;&#10;AI-generated content may be incorrect.">
            <a:extLst>
              <a:ext uri="{FF2B5EF4-FFF2-40B4-BE49-F238E27FC236}">
                <a16:creationId xmlns:a16="http://schemas.microsoft.com/office/drawing/2014/main" id="{914C9A70-AF20-A4B7-DE35-18F6A62C78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1440000">
            <a:off x="624293" y="3571500"/>
            <a:ext cx="3216520" cy="1926249"/>
          </a:xfrm>
          <a:prstGeom prst="rect">
            <a:avLst/>
          </a:prstGeom>
        </p:spPr>
      </p:pic>
      <p:pic>
        <p:nvPicPr>
          <p:cNvPr id="7" name="Picture 6" descr="Blue text on a white background&#10;&#10;AI-generated content may be incorrect.">
            <a:extLst>
              <a:ext uri="{FF2B5EF4-FFF2-40B4-BE49-F238E27FC236}">
                <a16:creationId xmlns:a16="http://schemas.microsoft.com/office/drawing/2014/main" id="{47723814-F406-39B8-C4E9-A741037B57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40000">
            <a:off x="3310671" y="2464900"/>
            <a:ext cx="4105275" cy="2143125"/>
          </a:xfrm>
          <a:prstGeom prst="rect">
            <a:avLst/>
          </a:prstGeom>
        </p:spPr>
      </p:pic>
      <p:pic>
        <p:nvPicPr>
          <p:cNvPr id="8" name="Picture 7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D021F034-D528-2F0C-E6F3-46D0B2C62B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40000">
            <a:off x="3736152" y="4855207"/>
            <a:ext cx="2281604" cy="167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8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5F7342C-67DE-C558-6C39-B392630AA0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9470" y="493757"/>
            <a:ext cx="2336972" cy="490961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FECE50E4-EBC2-EEA5-7943-C457EC798704}"/>
              </a:ext>
            </a:extLst>
          </p:cNvPr>
          <p:cNvSpPr txBox="1">
            <a:spLocks/>
          </p:cNvSpPr>
          <p:nvPr/>
        </p:nvSpPr>
        <p:spPr>
          <a:xfrm>
            <a:off x="1088231" y="715540"/>
            <a:ext cx="9838373" cy="6463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424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Contract reform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44424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Rectangle: Top Corners One Rounded and One Snipped 3">
            <a:extLst>
              <a:ext uri="{FF2B5EF4-FFF2-40B4-BE49-F238E27FC236}">
                <a16:creationId xmlns:a16="http://schemas.microsoft.com/office/drawing/2014/main" id="{23E3509F-05F9-3214-0898-33144000694C}"/>
              </a:ext>
            </a:extLst>
          </p:cNvPr>
          <p:cNvSpPr/>
          <p:nvPr/>
        </p:nvSpPr>
        <p:spPr>
          <a:xfrm>
            <a:off x="521071" y="1583654"/>
            <a:ext cx="2256853" cy="1238491"/>
          </a:xfrm>
          <a:prstGeom prst="snip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Branded generics</a:t>
            </a:r>
          </a:p>
        </p:txBody>
      </p:sp>
      <p:sp>
        <p:nvSpPr>
          <p:cNvPr id="5" name="Rectangle: Top Corners One Rounded and One Snipped 4">
            <a:extLst>
              <a:ext uri="{FF2B5EF4-FFF2-40B4-BE49-F238E27FC236}">
                <a16:creationId xmlns:a16="http://schemas.microsoft.com/office/drawing/2014/main" id="{5E5A0EF3-71C5-8D58-4FD3-01C1625A5858}"/>
              </a:ext>
            </a:extLst>
          </p:cNvPr>
          <p:cNvSpPr/>
          <p:nvPr/>
        </p:nvSpPr>
        <p:spPr>
          <a:xfrm>
            <a:off x="279933" y="4903969"/>
            <a:ext cx="2256853" cy="1238491"/>
          </a:xfrm>
          <a:prstGeom prst="snip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Lack of alignment with GP contract</a:t>
            </a:r>
          </a:p>
        </p:txBody>
      </p:sp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41D0B726-1ADC-9E39-FE64-F6A140B86077}"/>
              </a:ext>
            </a:extLst>
          </p:cNvPr>
          <p:cNvSpPr/>
          <p:nvPr/>
        </p:nvSpPr>
        <p:spPr>
          <a:xfrm>
            <a:off x="4429652" y="1463272"/>
            <a:ext cx="2256853" cy="1238491"/>
          </a:xfrm>
          <a:prstGeom prst="snip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Inequitable delivery of margin</a:t>
            </a:r>
          </a:p>
        </p:txBody>
      </p:sp>
      <p:sp>
        <p:nvSpPr>
          <p:cNvPr id="7" name="Rectangle: Top Corners One Rounded and One Snipped 6">
            <a:extLst>
              <a:ext uri="{FF2B5EF4-FFF2-40B4-BE49-F238E27FC236}">
                <a16:creationId xmlns:a16="http://schemas.microsoft.com/office/drawing/2014/main" id="{709B5CAE-84E4-48AB-824C-8568F4976166}"/>
              </a:ext>
            </a:extLst>
          </p:cNvPr>
          <p:cNvSpPr/>
          <p:nvPr/>
        </p:nvSpPr>
        <p:spPr>
          <a:xfrm>
            <a:off x="1088231" y="3203300"/>
            <a:ext cx="2256853" cy="1238491"/>
          </a:xfrm>
          <a:prstGeom prst="snip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Price variation risk carried by pharmacy</a:t>
            </a:r>
          </a:p>
        </p:txBody>
      </p:sp>
      <p:sp>
        <p:nvSpPr>
          <p:cNvPr id="8" name="Rectangle: Top Corners One Rounded and One Snipped 7">
            <a:extLst>
              <a:ext uri="{FF2B5EF4-FFF2-40B4-BE49-F238E27FC236}">
                <a16:creationId xmlns:a16="http://schemas.microsoft.com/office/drawing/2014/main" id="{0EACC798-34E1-3E67-5B65-704A0CE386C5}"/>
              </a:ext>
            </a:extLst>
          </p:cNvPr>
          <p:cNvSpPr/>
          <p:nvPr/>
        </p:nvSpPr>
        <p:spPr>
          <a:xfrm>
            <a:off x="8231043" y="1340698"/>
            <a:ext cx="2256853" cy="1238491"/>
          </a:xfrm>
          <a:prstGeom prst="snip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Clawback</a:t>
            </a:r>
          </a:p>
        </p:txBody>
      </p:sp>
      <p:sp>
        <p:nvSpPr>
          <p:cNvPr id="9" name="Rectangle: Top Corners One Rounded and One Snipped 8">
            <a:extLst>
              <a:ext uri="{FF2B5EF4-FFF2-40B4-BE49-F238E27FC236}">
                <a16:creationId xmlns:a16="http://schemas.microsoft.com/office/drawing/2014/main" id="{9A73E8B5-ACE4-B19F-3C17-8A14F9F72D12}"/>
              </a:ext>
            </a:extLst>
          </p:cNvPr>
          <p:cNvSpPr/>
          <p:nvPr/>
        </p:nvSpPr>
        <p:spPr>
          <a:xfrm>
            <a:off x="6852998" y="2960402"/>
            <a:ext cx="2256853" cy="1238491"/>
          </a:xfrm>
          <a:prstGeom prst="snip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Reliance on referrals for clinical services</a:t>
            </a:r>
          </a:p>
        </p:txBody>
      </p:sp>
      <p:sp>
        <p:nvSpPr>
          <p:cNvPr id="10" name="Rectangle: Top Corners One Rounded and One Snipped 9">
            <a:extLst>
              <a:ext uri="{FF2B5EF4-FFF2-40B4-BE49-F238E27FC236}">
                <a16:creationId xmlns:a16="http://schemas.microsoft.com/office/drawing/2014/main" id="{AF58B664-282E-91F2-867C-80DB3EC4D514}"/>
              </a:ext>
            </a:extLst>
          </p:cNvPr>
          <p:cNvSpPr/>
          <p:nvPr/>
        </p:nvSpPr>
        <p:spPr>
          <a:xfrm>
            <a:off x="3325740" y="5125749"/>
            <a:ext cx="2256853" cy="1238491"/>
          </a:xfrm>
          <a:prstGeom prst="snip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Restrictions on amending prescriptions</a:t>
            </a:r>
          </a:p>
        </p:txBody>
      </p:sp>
      <p:sp>
        <p:nvSpPr>
          <p:cNvPr id="11" name="Rectangle: Top Corners One Rounded and One Snipped 10">
            <a:extLst>
              <a:ext uri="{FF2B5EF4-FFF2-40B4-BE49-F238E27FC236}">
                <a16:creationId xmlns:a16="http://schemas.microsoft.com/office/drawing/2014/main" id="{766A8E7C-79F8-A758-7E7A-5308493739B7}"/>
              </a:ext>
            </a:extLst>
          </p:cNvPr>
          <p:cNvSpPr/>
          <p:nvPr/>
        </p:nvSpPr>
        <p:spPr>
          <a:xfrm>
            <a:off x="9688323" y="3366384"/>
            <a:ext cx="2256853" cy="1238491"/>
          </a:xfrm>
          <a:prstGeom prst="snip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Medicine shortages</a:t>
            </a:r>
          </a:p>
        </p:txBody>
      </p:sp>
      <p:sp>
        <p:nvSpPr>
          <p:cNvPr id="12" name="Rectangle: Top Corners One Rounded and One Snipped 11">
            <a:extLst>
              <a:ext uri="{FF2B5EF4-FFF2-40B4-BE49-F238E27FC236}">
                <a16:creationId xmlns:a16="http://schemas.microsoft.com/office/drawing/2014/main" id="{301D863C-F642-E10A-B1B7-978734E38EC8}"/>
              </a:ext>
            </a:extLst>
          </p:cNvPr>
          <p:cNvSpPr/>
          <p:nvPr/>
        </p:nvSpPr>
        <p:spPr>
          <a:xfrm>
            <a:off x="8917661" y="5125750"/>
            <a:ext cx="2256853" cy="1238491"/>
          </a:xfrm>
          <a:prstGeom prst="snip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Funding fails to cover costs</a:t>
            </a:r>
          </a:p>
        </p:txBody>
      </p:sp>
      <p:sp>
        <p:nvSpPr>
          <p:cNvPr id="14" name="Rectangle: Top Corners One Rounded and One Snipped 13">
            <a:extLst>
              <a:ext uri="{FF2B5EF4-FFF2-40B4-BE49-F238E27FC236}">
                <a16:creationId xmlns:a16="http://schemas.microsoft.com/office/drawing/2014/main" id="{8C1392C9-311E-127B-B504-8EF31854C590}"/>
              </a:ext>
            </a:extLst>
          </p:cNvPr>
          <p:cNvSpPr/>
          <p:nvPr/>
        </p:nvSpPr>
        <p:spPr>
          <a:xfrm>
            <a:off x="3923556" y="3119377"/>
            <a:ext cx="2256853" cy="1238491"/>
          </a:xfrm>
          <a:prstGeom prst="snip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Growth in volume</a:t>
            </a:r>
          </a:p>
        </p:txBody>
      </p:sp>
      <p:sp>
        <p:nvSpPr>
          <p:cNvPr id="15" name="Rectangle: Top Corners One Rounded and One Snipped 14">
            <a:extLst>
              <a:ext uri="{FF2B5EF4-FFF2-40B4-BE49-F238E27FC236}">
                <a16:creationId xmlns:a16="http://schemas.microsoft.com/office/drawing/2014/main" id="{2FCF39CE-44C5-3C19-AB72-FC0F0577C490}"/>
              </a:ext>
            </a:extLst>
          </p:cNvPr>
          <p:cNvSpPr/>
          <p:nvPr/>
        </p:nvSpPr>
        <p:spPr>
          <a:xfrm>
            <a:off x="6371547" y="4884758"/>
            <a:ext cx="2256853" cy="1238491"/>
          </a:xfrm>
          <a:prstGeom prst="snip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Dispensing at a loss</a:t>
            </a:r>
          </a:p>
        </p:txBody>
      </p:sp>
    </p:spTree>
    <p:extLst>
      <p:ext uri="{BB962C8B-B14F-4D97-AF65-F5344CB8AC3E}">
        <p14:creationId xmlns:p14="http://schemas.microsoft.com/office/powerpoint/2010/main" val="25809311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QVIA_V3.0.0">
  <a:themeElements>
    <a:clrScheme name="IQVIA Master Brand">
      <a:dk1>
        <a:srgbClr val="2B3A42"/>
      </a:dk1>
      <a:lt1>
        <a:srgbClr val="FFFFFF"/>
      </a:lt1>
      <a:dk2>
        <a:srgbClr val="606B71"/>
      </a:dk2>
      <a:lt2>
        <a:srgbClr val="F3F3F3"/>
      </a:lt2>
      <a:accent1>
        <a:srgbClr val="00A3E0"/>
      </a:accent1>
      <a:accent2>
        <a:srgbClr val="005587"/>
      </a:accent2>
      <a:accent3>
        <a:srgbClr val="43B02A"/>
      </a:accent3>
      <a:accent4>
        <a:srgbClr val="027123"/>
      </a:accent4>
      <a:accent5>
        <a:srgbClr val="00BFB3"/>
      </a:accent5>
      <a:accent6>
        <a:srgbClr val="F0B323"/>
      </a:accent6>
      <a:hlink>
        <a:srgbClr val="00A3E0"/>
      </a:hlink>
      <a:folHlink>
        <a:srgbClr val="0055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t" anchorCtr="0"/>
      <a:lstStyle>
        <a:defPPr algn="l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QVIA Corporate PowerPoint Template" id="{FBF47825-BA15-42F8-B8DD-474EE679720A}" vid="{51500039-90C3-4EE0-82E8-5B46344F180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</TotalTime>
  <Words>1202</Words>
  <Application>Microsoft Office PowerPoint</Application>
  <PresentationFormat>Widescreen</PresentationFormat>
  <Paragraphs>221</Paragraphs>
  <Slides>18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Aptos</vt:lpstr>
      <vt:lpstr>Aptos Narrow</vt:lpstr>
      <vt:lpstr>Arial</vt:lpstr>
      <vt:lpstr>Arial Narrow</vt:lpstr>
      <vt:lpstr>Calibri</vt:lpstr>
      <vt:lpstr>Calibri Light</vt:lpstr>
      <vt:lpstr>Georgia</vt:lpstr>
      <vt:lpstr>Helvetica Neue</vt:lpstr>
      <vt:lpstr>Roboto</vt:lpstr>
      <vt:lpstr>Roboto Condensed</vt:lpstr>
      <vt:lpstr>System Font Regular</vt:lpstr>
      <vt:lpstr>Wingdings</vt:lpstr>
      <vt:lpstr>5_Office Theme</vt:lpstr>
      <vt:lpstr>3_Office Theme</vt:lpstr>
      <vt:lpstr>4_Office Theme</vt:lpstr>
      <vt:lpstr>6_Office Theme</vt:lpstr>
      <vt:lpstr>IQVIA_V3.0.0</vt:lpstr>
      <vt:lpstr>think-cell Slide</vt:lpstr>
      <vt:lpstr>The landscape for pharmacy and how we can change it</vt:lpstr>
      <vt:lpstr>PowerPoint Presentation</vt:lpstr>
      <vt:lpstr>Our landscape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contract</vt:lpstr>
      <vt:lpstr>Community Pharmacy Contractual Framework</vt:lpstr>
      <vt:lpstr>Pharmacy Contract </vt:lpstr>
      <vt:lpstr>Thank you</vt:lpstr>
      <vt:lpstr>What Next…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Ingrid Cruickshank</dc:creator>
  <cp:lastModifiedBy>Ann-Marie Carrey</cp:lastModifiedBy>
  <cp:revision>6</cp:revision>
  <dcterms:created xsi:type="dcterms:W3CDTF">2026-06-16T13:59:37Z</dcterms:created>
  <dcterms:modified xsi:type="dcterms:W3CDTF">2026-07-02T10:36:18Z</dcterms:modified>
</cp:coreProperties>
</file>