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0051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6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78922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8111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805598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101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2007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594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509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4724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3576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193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977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435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54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024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01F3-C915-D043-AEB0-CF0926FD854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8A2D92-1615-CD42-8836-BAB35B149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9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1713462"/>
            <a:ext cx="7695521" cy="288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50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PHARMACY NORTHANTS MK LPC</a:t>
            </a:r>
            <a:r>
              <a:rPr lang="en-US" dirty="0" smtClean="0"/>
              <a:t> PRESENTS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2015-2016 </a:t>
            </a:r>
            <a:r>
              <a:rPr lang="en-US" dirty="0" smtClean="0"/>
              <a:t>ACCOUNTS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SRIKAKULAPU</a:t>
            </a:r>
          </a:p>
          <a:p>
            <a:r>
              <a:rPr lang="en-US" dirty="0"/>
              <a:t> </a:t>
            </a:r>
            <a:r>
              <a:rPr lang="en-US" dirty="0" smtClean="0"/>
              <a:t>TREASURER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634" y="3767463"/>
            <a:ext cx="2926086" cy="120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3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LEVIES COLLECTION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Oct 2015 </a:t>
            </a:r>
            <a:r>
              <a:rPr lang="en-US" dirty="0" smtClean="0"/>
              <a:t>- </a:t>
            </a:r>
            <a:r>
              <a:rPr lang="en-US" dirty="0" smtClean="0"/>
              <a:t>March 2016   </a:t>
            </a:r>
            <a:r>
              <a:rPr lang="en-US" dirty="0" smtClean="0"/>
              <a:t>levies </a:t>
            </a:r>
            <a:r>
              <a:rPr lang="en-US" dirty="0"/>
              <a:t>c</a:t>
            </a:r>
            <a:r>
              <a:rPr lang="en-US" dirty="0" smtClean="0"/>
              <a:t>ollected  £4000 vs £16000.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reduction </a:t>
            </a:r>
            <a:r>
              <a:rPr lang="en-US" dirty="0" smtClean="0"/>
              <a:t>of 75%</a:t>
            </a:r>
          </a:p>
          <a:p>
            <a:r>
              <a:rPr lang="en-US" dirty="0" smtClean="0"/>
              <a:t>From </a:t>
            </a:r>
            <a:r>
              <a:rPr lang="en-US" dirty="0" smtClean="0"/>
              <a:t>April 2016 </a:t>
            </a:r>
            <a:r>
              <a:rPr lang="en-US" dirty="0" smtClean="0"/>
              <a:t>– September 2016 </a:t>
            </a:r>
            <a:r>
              <a:rPr lang="en-US" dirty="0" smtClean="0"/>
              <a:t>levies collected </a:t>
            </a:r>
            <a:r>
              <a:rPr lang="en-US" dirty="0"/>
              <a:t>£</a:t>
            </a:r>
            <a:r>
              <a:rPr lang="en-US" dirty="0" smtClean="0"/>
              <a:t>9000 </a:t>
            </a:r>
            <a:r>
              <a:rPr lang="en-US" dirty="0" smtClean="0"/>
              <a:t>vs </a:t>
            </a:r>
            <a:r>
              <a:rPr lang="en-US" dirty="0" smtClean="0"/>
              <a:t>£16000.A reduction of </a:t>
            </a:r>
            <a:r>
              <a:rPr lang="en-US" dirty="0" smtClean="0"/>
              <a:t>43%.</a:t>
            </a:r>
          </a:p>
          <a:p>
            <a:r>
              <a:rPr lang="en-US" dirty="0" smtClean="0"/>
              <a:t>Sept 2016 </a:t>
            </a:r>
            <a:r>
              <a:rPr lang="en-US" dirty="0" smtClean="0"/>
              <a:t>balance </a:t>
            </a:r>
            <a:r>
              <a:rPr lang="en-US" dirty="0" smtClean="0"/>
              <a:t>in the account </a:t>
            </a:r>
            <a:r>
              <a:rPr lang="en-US" dirty="0" smtClean="0"/>
              <a:t>£130047.63 </a:t>
            </a:r>
            <a:endParaRPr lang="en-US" dirty="0" smtClean="0"/>
          </a:p>
          <a:p>
            <a:r>
              <a:rPr lang="en-US" dirty="0" smtClean="0"/>
              <a:t>Over the next</a:t>
            </a:r>
            <a:r>
              <a:rPr lang="en-US" dirty="0" smtClean="0"/>
              <a:t> 6 </a:t>
            </a:r>
            <a:r>
              <a:rPr lang="en-US" dirty="0"/>
              <a:t>m</a:t>
            </a:r>
            <a:r>
              <a:rPr lang="en-US" dirty="0" smtClean="0"/>
              <a:t>onths </a:t>
            </a:r>
            <a:r>
              <a:rPr lang="en-US" dirty="0" smtClean="0"/>
              <a:t>we </a:t>
            </a:r>
            <a:r>
              <a:rPr lang="en-US" dirty="0" smtClean="0"/>
              <a:t>propose </a:t>
            </a:r>
            <a:r>
              <a:rPr lang="en-US" dirty="0" smtClean="0"/>
              <a:t> collecting a levy </a:t>
            </a:r>
            <a:r>
              <a:rPr lang="en-US" dirty="0" smtClean="0"/>
              <a:t>of</a:t>
            </a:r>
            <a:r>
              <a:rPr lang="en-US" dirty="0" smtClean="0"/>
              <a:t> £4000  (£24000) </a:t>
            </a:r>
            <a:endParaRPr lang="en-US" dirty="0" smtClean="0"/>
          </a:p>
          <a:p>
            <a:r>
              <a:rPr lang="en-US" dirty="0" smtClean="0"/>
              <a:t>Our expenditure for 2015-2016 </a:t>
            </a:r>
            <a:r>
              <a:rPr lang="en-US" dirty="0" smtClean="0"/>
              <a:t>was</a:t>
            </a:r>
            <a:r>
              <a:rPr lang="en-US" dirty="0" smtClean="0"/>
              <a:t> £121,910 .</a:t>
            </a:r>
            <a:endParaRPr lang="en-US" dirty="0" smtClean="0"/>
          </a:p>
          <a:p>
            <a:r>
              <a:rPr lang="en-US" dirty="0" smtClean="0"/>
              <a:t>We need to keep </a:t>
            </a:r>
            <a:r>
              <a:rPr lang="en-US" dirty="0" smtClean="0"/>
              <a:t> </a:t>
            </a:r>
            <a:r>
              <a:rPr lang="en-US" dirty="0" smtClean="0"/>
              <a:t>50% of our running cost in the </a:t>
            </a:r>
            <a:r>
              <a:rPr lang="en-US" dirty="0" smtClean="0"/>
              <a:t>account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174269"/>
            <a:ext cx="2926086" cy="109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2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25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PHARMACY NORTHANTS MK LPC PRESENTS 2015-2016 ACCOUNTS </vt:lpstr>
      <vt:lpstr>LEVIES COLLECTION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NORTHANTS MILTONKEYNESLPC  2015-2016 BUDGET</dc:title>
  <dc:creator>Raja Srikakulapu</dc:creator>
  <cp:lastModifiedBy>C Freeman</cp:lastModifiedBy>
  <cp:revision>6</cp:revision>
  <dcterms:created xsi:type="dcterms:W3CDTF">2016-09-25T17:00:13Z</dcterms:created>
  <dcterms:modified xsi:type="dcterms:W3CDTF">2016-09-26T10:35:02Z</dcterms:modified>
</cp:coreProperties>
</file>